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4"/>
  </p:notesMasterIdLst>
  <p:sldIdLst>
    <p:sldId id="256" r:id="rId5"/>
    <p:sldId id="257" r:id="rId6"/>
    <p:sldId id="263" r:id="rId7"/>
    <p:sldId id="264" r:id="rId8"/>
    <p:sldId id="265" r:id="rId9"/>
    <p:sldId id="266" r:id="rId10"/>
    <p:sldId id="267" r:id="rId11"/>
    <p:sldId id="268" r:id="rId12"/>
    <p:sldId id="26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69BBC"/>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5362CD-F88B-4FE0-9B09-1D9821819DD7}" v="28" dt="2023-01-23T20:07:25.5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2323" autoAdjust="0"/>
  </p:normalViewPr>
  <p:slideViewPr>
    <p:cSldViewPr snapToGrid="0">
      <p:cViewPr varScale="1">
        <p:scale>
          <a:sx n="69" d="100"/>
          <a:sy n="69" d="100"/>
        </p:scale>
        <p:origin x="123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anda Putnam" userId="8238ef78-6cad-48ef-b6b9-3be57f318d95" providerId="ADAL" clId="{725362CD-F88B-4FE0-9B09-1D9821819DD7}"/>
    <pc:docChg chg="undo custSel addSld delSld modSld modMainMaster">
      <pc:chgData name="Amanda Putnam" userId="8238ef78-6cad-48ef-b6b9-3be57f318d95" providerId="ADAL" clId="{725362CD-F88B-4FE0-9B09-1D9821819DD7}" dt="2023-01-23T20:10:38.139" v="1930" actId="20577"/>
      <pc:docMkLst>
        <pc:docMk/>
      </pc:docMkLst>
      <pc:sldChg chg="addSp delSp modSp mod setBg">
        <pc:chgData name="Amanda Putnam" userId="8238ef78-6cad-48ef-b6b9-3be57f318d95" providerId="ADAL" clId="{725362CD-F88B-4FE0-9B09-1D9821819DD7}" dt="2023-01-23T19:23:25.057" v="889"/>
        <pc:sldMkLst>
          <pc:docMk/>
          <pc:sldMk cId="2521216232" sldId="256"/>
        </pc:sldMkLst>
        <pc:spChg chg="mod">
          <ac:chgData name="Amanda Putnam" userId="8238ef78-6cad-48ef-b6b9-3be57f318d95" providerId="ADAL" clId="{725362CD-F88B-4FE0-9B09-1D9821819DD7}" dt="2023-01-23T19:23:20.834" v="888" actId="207"/>
          <ac:spMkLst>
            <pc:docMk/>
            <pc:sldMk cId="2521216232" sldId="256"/>
            <ac:spMk id="4" creationId="{12684089-9698-CE4F-61AB-F54F29BEB697}"/>
          </ac:spMkLst>
        </pc:spChg>
        <pc:picChg chg="add del mod">
          <ac:chgData name="Amanda Putnam" userId="8238ef78-6cad-48ef-b6b9-3be57f318d95" providerId="ADAL" clId="{725362CD-F88B-4FE0-9B09-1D9821819DD7}" dt="2023-01-23T19:23:14.249" v="887" actId="478"/>
          <ac:picMkLst>
            <pc:docMk/>
            <pc:sldMk cId="2521216232" sldId="256"/>
            <ac:picMk id="3" creationId="{3470AA0F-FAEA-A527-9588-617152293367}"/>
          </ac:picMkLst>
        </pc:picChg>
      </pc:sldChg>
      <pc:sldChg chg="delSp modSp mod">
        <pc:chgData name="Amanda Putnam" userId="8238ef78-6cad-48ef-b6b9-3be57f318d95" providerId="ADAL" clId="{725362CD-F88B-4FE0-9B09-1D9821819DD7}" dt="2023-01-23T19:45:11.775" v="975" actId="1076"/>
        <pc:sldMkLst>
          <pc:docMk/>
          <pc:sldMk cId="2759522166" sldId="257"/>
        </pc:sldMkLst>
        <pc:spChg chg="mod">
          <ac:chgData name="Amanda Putnam" userId="8238ef78-6cad-48ef-b6b9-3be57f318d95" providerId="ADAL" clId="{725362CD-F88B-4FE0-9B09-1D9821819DD7}" dt="2023-01-23T19:45:11.775" v="975" actId="1076"/>
          <ac:spMkLst>
            <pc:docMk/>
            <pc:sldMk cId="2759522166" sldId="257"/>
            <ac:spMk id="2" creationId="{F4A59D9F-8F4E-7F20-EED7-B8BBB1BA50B9}"/>
          </ac:spMkLst>
        </pc:spChg>
        <pc:spChg chg="mod">
          <ac:chgData name="Amanda Putnam" userId="8238ef78-6cad-48ef-b6b9-3be57f318d95" providerId="ADAL" clId="{725362CD-F88B-4FE0-9B09-1D9821819DD7}" dt="2023-01-23T19:23:46.007" v="895" actId="1076"/>
          <ac:spMkLst>
            <pc:docMk/>
            <pc:sldMk cId="2759522166" sldId="257"/>
            <ac:spMk id="3" creationId="{C442E145-F6F0-2AC5-9971-9B7E3F4C7C45}"/>
          </ac:spMkLst>
        </pc:spChg>
        <pc:picChg chg="del">
          <ac:chgData name="Amanda Putnam" userId="8238ef78-6cad-48ef-b6b9-3be57f318d95" providerId="ADAL" clId="{725362CD-F88B-4FE0-9B09-1D9821819DD7}" dt="2023-01-23T19:10:56.262" v="52" actId="478"/>
          <ac:picMkLst>
            <pc:docMk/>
            <pc:sldMk cId="2759522166" sldId="257"/>
            <ac:picMk id="7" creationId="{07743EC1-97E9-C6D8-2A7E-B22A4A5BF856}"/>
          </ac:picMkLst>
        </pc:picChg>
      </pc:sldChg>
      <pc:sldChg chg="modSp mod">
        <pc:chgData name="Amanda Putnam" userId="8238ef78-6cad-48ef-b6b9-3be57f318d95" providerId="ADAL" clId="{725362CD-F88B-4FE0-9B09-1D9821819DD7}" dt="2023-01-23T20:04:11.093" v="1759" actId="1076"/>
        <pc:sldMkLst>
          <pc:docMk/>
          <pc:sldMk cId="139980882" sldId="262"/>
        </pc:sldMkLst>
        <pc:spChg chg="mod">
          <ac:chgData name="Amanda Putnam" userId="8238ef78-6cad-48ef-b6b9-3be57f318d95" providerId="ADAL" clId="{725362CD-F88B-4FE0-9B09-1D9821819DD7}" dt="2023-01-23T20:04:11.093" v="1759" actId="1076"/>
          <ac:spMkLst>
            <pc:docMk/>
            <pc:sldMk cId="139980882" sldId="262"/>
            <ac:spMk id="3" creationId="{C03CA055-E343-02A8-1AA0-AE8FBA062406}"/>
          </ac:spMkLst>
        </pc:spChg>
      </pc:sldChg>
      <pc:sldChg chg="delSp del mod">
        <pc:chgData name="Amanda Putnam" userId="8238ef78-6cad-48ef-b6b9-3be57f318d95" providerId="ADAL" clId="{725362CD-F88B-4FE0-9B09-1D9821819DD7}" dt="2023-01-23T19:12:38.348" v="169" actId="47"/>
        <pc:sldMkLst>
          <pc:docMk/>
          <pc:sldMk cId="252645575" sldId="263"/>
        </pc:sldMkLst>
        <pc:picChg chg="del">
          <ac:chgData name="Amanda Putnam" userId="8238ef78-6cad-48ef-b6b9-3be57f318d95" providerId="ADAL" clId="{725362CD-F88B-4FE0-9B09-1D9821819DD7}" dt="2023-01-23T19:12:33.560" v="165" actId="478"/>
          <ac:picMkLst>
            <pc:docMk/>
            <pc:sldMk cId="252645575" sldId="263"/>
            <ac:picMk id="14" creationId="{BA7C8AA3-A482-B703-ECBC-D11FDC4512F8}"/>
          </ac:picMkLst>
        </pc:picChg>
      </pc:sldChg>
      <pc:sldChg chg="addSp modSp add mod modNotesTx">
        <pc:chgData name="Amanda Putnam" userId="8238ef78-6cad-48ef-b6b9-3be57f318d95" providerId="ADAL" clId="{725362CD-F88B-4FE0-9B09-1D9821819DD7}" dt="2023-01-23T20:10:38.139" v="1930" actId="20577"/>
        <pc:sldMkLst>
          <pc:docMk/>
          <pc:sldMk cId="998236225" sldId="263"/>
        </pc:sldMkLst>
        <pc:spChg chg="mod">
          <ac:chgData name="Amanda Putnam" userId="8238ef78-6cad-48ef-b6b9-3be57f318d95" providerId="ADAL" clId="{725362CD-F88B-4FE0-9B09-1D9821819DD7}" dt="2023-01-23T19:25:54.429" v="912" actId="1076"/>
          <ac:spMkLst>
            <pc:docMk/>
            <pc:sldMk cId="998236225" sldId="263"/>
            <ac:spMk id="2" creationId="{F4A59D9F-8F4E-7F20-EED7-B8BBB1BA50B9}"/>
          </ac:spMkLst>
        </pc:spChg>
        <pc:spChg chg="mod">
          <ac:chgData name="Amanda Putnam" userId="8238ef78-6cad-48ef-b6b9-3be57f318d95" providerId="ADAL" clId="{725362CD-F88B-4FE0-9B09-1D9821819DD7}" dt="2023-01-23T19:59:05.181" v="1592" actId="15"/>
          <ac:spMkLst>
            <pc:docMk/>
            <pc:sldMk cId="998236225" sldId="263"/>
            <ac:spMk id="3" creationId="{C442E145-F6F0-2AC5-9971-9B7E3F4C7C45}"/>
          </ac:spMkLst>
        </pc:spChg>
        <pc:spChg chg="add mod">
          <ac:chgData name="Amanda Putnam" userId="8238ef78-6cad-48ef-b6b9-3be57f318d95" providerId="ADAL" clId="{725362CD-F88B-4FE0-9B09-1D9821819DD7}" dt="2023-01-23T19:43:38.493" v="963" actId="20577"/>
          <ac:spMkLst>
            <pc:docMk/>
            <pc:sldMk cId="998236225" sldId="263"/>
            <ac:spMk id="5" creationId="{1062D730-E652-953F-D1B5-59911E777FC8}"/>
          </ac:spMkLst>
        </pc:spChg>
        <pc:picChg chg="add mod">
          <ac:chgData name="Amanda Putnam" userId="8238ef78-6cad-48ef-b6b9-3be57f318d95" providerId="ADAL" clId="{725362CD-F88B-4FE0-9B09-1D9821819DD7}" dt="2023-01-23T19:54:54.001" v="1324" actId="14861"/>
          <ac:picMkLst>
            <pc:docMk/>
            <pc:sldMk cId="998236225" sldId="263"/>
            <ac:picMk id="7" creationId="{5F05B183-D613-C4F5-22F8-66002C7A851C}"/>
          </ac:picMkLst>
        </pc:picChg>
      </pc:sldChg>
      <pc:sldChg chg="delSp del mod">
        <pc:chgData name="Amanda Putnam" userId="8238ef78-6cad-48ef-b6b9-3be57f318d95" providerId="ADAL" clId="{725362CD-F88B-4FE0-9B09-1D9821819DD7}" dt="2023-01-23T19:12:37.847" v="168" actId="47"/>
        <pc:sldMkLst>
          <pc:docMk/>
          <pc:sldMk cId="2059246439" sldId="264"/>
        </pc:sldMkLst>
        <pc:picChg chg="del">
          <ac:chgData name="Amanda Putnam" userId="8238ef78-6cad-48ef-b6b9-3be57f318d95" providerId="ADAL" clId="{725362CD-F88B-4FE0-9B09-1D9821819DD7}" dt="2023-01-23T19:12:34.926" v="166" actId="478"/>
          <ac:picMkLst>
            <pc:docMk/>
            <pc:sldMk cId="2059246439" sldId="264"/>
            <ac:picMk id="5" creationId="{9252F2C0-E59E-1144-4D36-3A8FD201F65A}"/>
          </ac:picMkLst>
        </pc:picChg>
      </pc:sldChg>
      <pc:sldChg chg="addSp delSp modSp add mod modNotesTx">
        <pc:chgData name="Amanda Putnam" userId="8238ef78-6cad-48ef-b6b9-3be57f318d95" providerId="ADAL" clId="{725362CD-F88B-4FE0-9B09-1D9821819DD7}" dt="2023-01-23T19:54:12.809" v="1319" actId="1076"/>
        <pc:sldMkLst>
          <pc:docMk/>
          <pc:sldMk cId="3169564453" sldId="264"/>
        </pc:sldMkLst>
        <pc:spChg chg="del mod">
          <ac:chgData name="Amanda Putnam" userId="8238ef78-6cad-48ef-b6b9-3be57f318d95" providerId="ADAL" clId="{725362CD-F88B-4FE0-9B09-1D9821819DD7}" dt="2023-01-23T19:25:26.690" v="905" actId="478"/>
          <ac:spMkLst>
            <pc:docMk/>
            <pc:sldMk cId="3169564453" sldId="264"/>
            <ac:spMk id="2" creationId="{F4A59D9F-8F4E-7F20-EED7-B8BBB1BA50B9}"/>
          </ac:spMkLst>
        </pc:spChg>
        <pc:spChg chg="del mod">
          <ac:chgData name="Amanda Putnam" userId="8238ef78-6cad-48ef-b6b9-3be57f318d95" providerId="ADAL" clId="{725362CD-F88B-4FE0-9B09-1D9821819DD7}" dt="2023-01-23T19:49:22.209" v="1066" actId="478"/>
          <ac:spMkLst>
            <pc:docMk/>
            <pc:sldMk cId="3169564453" sldId="264"/>
            <ac:spMk id="3" creationId="{C442E145-F6F0-2AC5-9971-9B7E3F4C7C45}"/>
          </ac:spMkLst>
        </pc:spChg>
        <pc:spChg chg="del">
          <ac:chgData name="Amanda Putnam" userId="8238ef78-6cad-48ef-b6b9-3be57f318d95" providerId="ADAL" clId="{725362CD-F88B-4FE0-9B09-1D9821819DD7}" dt="2023-01-23T19:25:23.113" v="903" actId="478"/>
          <ac:spMkLst>
            <pc:docMk/>
            <pc:sldMk cId="3169564453" sldId="264"/>
            <ac:spMk id="5" creationId="{1062D730-E652-953F-D1B5-59911E777FC8}"/>
          </ac:spMkLst>
        </pc:spChg>
        <pc:spChg chg="add del mod">
          <ac:chgData name="Amanda Putnam" userId="8238ef78-6cad-48ef-b6b9-3be57f318d95" providerId="ADAL" clId="{725362CD-F88B-4FE0-9B09-1D9821819DD7}" dt="2023-01-23T19:25:28.677" v="906" actId="478"/>
          <ac:spMkLst>
            <pc:docMk/>
            <pc:sldMk cId="3169564453" sldId="264"/>
            <ac:spMk id="7" creationId="{06A5A79B-4515-6963-5A6F-877112FC76EA}"/>
          </ac:spMkLst>
        </pc:spChg>
        <pc:spChg chg="add del mod">
          <ac:chgData name="Amanda Putnam" userId="8238ef78-6cad-48ef-b6b9-3be57f318d95" providerId="ADAL" clId="{725362CD-F88B-4FE0-9B09-1D9821819DD7}" dt="2023-01-23T19:26:04.368" v="915" actId="478"/>
          <ac:spMkLst>
            <pc:docMk/>
            <pc:sldMk cId="3169564453" sldId="264"/>
            <ac:spMk id="8" creationId="{88D1FA38-636B-A5EE-D431-90BFD4B74713}"/>
          </ac:spMkLst>
        </pc:spChg>
        <pc:spChg chg="add del mod">
          <ac:chgData name="Amanda Putnam" userId="8238ef78-6cad-48ef-b6b9-3be57f318d95" providerId="ADAL" clId="{725362CD-F88B-4FE0-9B09-1D9821819DD7}" dt="2023-01-23T19:26:04.368" v="915" actId="478"/>
          <ac:spMkLst>
            <pc:docMk/>
            <pc:sldMk cId="3169564453" sldId="264"/>
            <ac:spMk id="9" creationId="{4D3DDDCF-D0D0-AAC6-BC5C-564E6CC96A3F}"/>
          </ac:spMkLst>
        </pc:spChg>
        <pc:spChg chg="add del mod">
          <ac:chgData name="Amanda Putnam" userId="8238ef78-6cad-48ef-b6b9-3be57f318d95" providerId="ADAL" clId="{725362CD-F88B-4FE0-9B09-1D9821819DD7}" dt="2023-01-23T19:26:06.153" v="916" actId="478"/>
          <ac:spMkLst>
            <pc:docMk/>
            <pc:sldMk cId="3169564453" sldId="264"/>
            <ac:spMk id="11" creationId="{69A52ED1-BA44-6851-AADD-C1B61AD27D3A}"/>
          </ac:spMkLst>
        </pc:spChg>
        <pc:spChg chg="add mod">
          <ac:chgData name="Amanda Putnam" userId="8238ef78-6cad-48ef-b6b9-3be57f318d95" providerId="ADAL" clId="{725362CD-F88B-4FE0-9B09-1D9821819DD7}" dt="2023-01-23T19:26:28.060" v="923"/>
          <ac:spMkLst>
            <pc:docMk/>
            <pc:sldMk cId="3169564453" sldId="264"/>
            <ac:spMk id="12" creationId="{298A57EA-8A2D-B0B1-3EF8-DBCCAB16C179}"/>
          </ac:spMkLst>
        </pc:spChg>
        <pc:spChg chg="add mod">
          <ac:chgData name="Amanda Putnam" userId="8238ef78-6cad-48ef-b6b9-3be57f318d95" providerId="ADAL" clId="{725362CD-F88B-4FE0-9B09-1D9821819DD7}" dt="2023-01-23T19:43:44.721" v="965" actId="20577"/>
          <ac:spMkLst>
            <pc:docMk/>
            <pc:sldMk cId="3169564453" sldId="264"/>
            <ac:spMk id="13" creationId="{FCAFA046-7A55-5388-E264-764541776594}"/>
          </ac:spMkLst>
        </pc:spChg>
        <pc:spChg chg="add mod">
          <ac:chgData name="Amanda Putnam" userId="8238ef78-6cad-48ef-b6b9-3be57f318d95" providerId="ADAL" clId="{725362CD-F88B-4FE0-9B09-1D9821819DD7}" dt="2023-01-23T19:54:06.251" v="1318" actId="20577"/>
          <ac:spMkLst>
            <pc:docMk/>
            <pc:sldMk cId="3169564453" sldId="264"/>
            <ac:spMk id="17" creationId="{BE608A5A-1994-A1D3-F43E-BA309F126153}"/>
          </ac:spMkLst>
        </pc:spChg>
        <pc:spChg chg="add del mod">
          <ac:chgData name="Amanda Putnam" userId="8238ef78-6cad-48ef-b6b9-3be57f318d95" providerId="ADAL" clId="{725362CD-F88B-4FE0-9B09-1D9821819DD7}" dt="2023-01-23T19:49:23.949" v="1067" actId="478"/>
          <ac:spMkLst>
            <pc:docMk/>
            <pc:sldMk cId="3169564453" sldId="264"/>
            <ac:spMk id="19" creationId="{1FEF00F5-63A7-CF6A-6FF1-D5A7EF6BE8EB}"/>
          </ac:spMkLst>
        </pc:spChg>
        <pc:picChg chg="add del mod">
          <ac:chgData name="Amanda Putnam" userId="8238ef78-6cad-48ef-b6b9-3be57f318d95" providerId="ADAL" clId="{725362CD-F88B-4FE0-9B09-1D9821819DD7}" dt="2023-01-23T19:42:58.218" v="962" actId="478"/>
          <ac:picMkLst>
            <pc:docMk/>
            <pc:sldMk cId="3169564453" sldId="264"/>
            <ac:picMk id="14" creationId="{1D00AC69-83BD-941B-022B-A2682AA3AA58}"/>
          </ac:picMkLst>
        </pc:picChg>
        <pc:picChg chg="add mod">
          <ac:chgData name="Amanda Putnam" userId="8238ef78-6cad-48ef-b6b9-3be57f318d95" providerId="ADAL" clId="{725362CD-F88B-4FE0-9B09-1D9821819DD7}" dt="2023-01-23T19:54:12.809" v="1319" actId="1076"/>
          <ac:picMkLst>
            <pc:docMk/>
            <pc:sldMk cId="3169564453" sldId="264"/>
            <ac:picMk id="16" creationId="{DE39B288-619B-E33C-4052-A191E5DA1BF1}"/>
          </ac:picMkLst>
        </pc:picChg>
      </pc:sldChg>
      <pc:sldChg chg="del">
        <pc:chgData name="Amanda Putnam" userId="8238ef78-6cad-48ef-b6b9-3be57f318d95" providerId="ADAL" clId="{725362CD-F88B-4FE0-9B09-1D9821819DD7}" dt="2023-01-23T19:12:37.210" v="167" actId="47"/>
        <pc:sldMkLst>
          <pc:docMk/>
          <pc:sldMk cId="956208267" sldId="265"/>
        </pc:sldMkLst>
      </pc:sldChg>
      <pc:sldChg chg="addSp delSp modSp add mod modNotesTx">
        <pc:chgData name="Amanda Putnam" userId="8238ef78-6cad-48ef-b6b9-3be57f318d95" providerId="ADAL" clId="{725362CD-F88B-4FE0-9B09-1D9821819DD7}" dt="2023-01-23T19:59:36.232" v="1601" actId="1076"/>
        <pc:sldMkLst>
          <pc:docMk/>
          <pc:sldMk cId="1136233593" sldId="265"/>
        </pc:sldMkLst>
        <pc:spChg chg="del">
          <ac:chgData name="Amanda Putnam" userId="8238ef78-6cad-48ef-b6b9-3be57f318d95" providerId="ADAL" clId="{725362CD-F88B-4FE0-9B09-1D9821819DD7}" dt="2023-01-23T19:25:33.319" v="908" actId="478"/>
          <ac:spMkLst>
            <pc:docMk/>
            <pc:sldMk cId="1136233593" sldId="265"/>
            <ac:spMk id="2" creationId="{F4A59D9F-8F4E-7F20-EED7-B8BBB1BA50B9}"/>
          </ac:spMkLst>
        </pc:spChg>
        <pc:spChg chg="mod">
          <ac:chgData name="Amanda Putnam" userId="8238ef78-6cad-48ef-b6b9-3be57f318d95" providerId="ADAL" clId="{725362CD-F88B-4FE0-9B09-1D9821819DD7}" dt="2023-01-23T19:59:12.380" v="1593" actId="255"/>
          <ac:spMkLst>
            <pc:docMk/>
            <pc:sldMk cId="1136233593" sldId="265"/>
            <ac:spMk id="3" creationId="{C442E145-F6F0-2AC5-9971-9B7E3F4C7C45}"/>
          </ac:spMkLst>
        </pc:spChg>
        <pc:spChg chg="del">
          <ac:chgData name="Amanda Putnam" userId="8238ef78-6cad-48ef-b6b9-3be57f318d95" providerId="ADAL" clId="{725362CD-F88B-4FE0-9B09-1D9821819DD7}" dt="2023-01-23T19:25:33.319" v="908" actId="478"/>
          <ac:spMkLst>
            <pc:docMk/>
            <pc:sldMk cId="1136233593" sldId="265"/>
            <ac:spMk id="5" creationId="{1062D730-E652-953F-D1B5-59911E777FC8}"/>
          </ac:spMkLst>
        </pc:spChg>
        <pc:spChg chg="add del mod">
          <ac:chgData name="Amanda Putnam" userId="8238ef78-6cad-48ef-b6b9-3be57f318d95" providerId="ADAL" clId="{725362CD-F88B-4FE0-9B09-1D9821819DD7}" dt="2023-01-23T19:25:34.979" v="909" actId="478"/>
          <ac:spMkLst>
            <pc:docMk/>
            <pc:sldMk cId="1136233593" sldId="265"/>
            <ac:spMk id="7" creationId="{78E01F4C-C9CD-1D17-E879-018C029050F9}"/>
          </ac:spMkLst>
        </pc:spChg>
        <pc:spChg chg="add del mod">
          <ac:chgData name="Amanda Putnam" userId="8238ef78-6cad-48ef-b6b9-3be57f318d95" providerId="ADAL" clId="{725362CD-F88B-4FE0-9B09-1D9821819DD7}" dt="2023-01-23T19:26:09.222" v="917" actId="478"/>
          <ac:spMkLst>
            <pc:docMk/>
            <pc:sldMk cId="1136233593" sldId="265"/>
            <ac:spMk id="8" creationId="{FDEE27B2-4E85-E5EC-D923-1D8EC8C9751E}"/>
          </ac:spMkLst>
        </pc:spChg>
        <pc:spChg chg="add del mod">
          <ac:chgData name="Amanda Putnam" userId="8238ef78-6cad-48ef-b6b9-3be57f318d95" providerId="ADAL" clId="{725362CD-F88B-4FE0-9B09-1D9821819DD7}" dt="2023-01-23T19:26:09.222" v="917" actId="478"/>
          <ac:spMkLst>
            <pc:docMk/>
            <pc:sldMk cId="1136233593" sldId="265"/>
            <ac:spMk id="9" creationId="{6E72D0D8-95B2-D027-DC8D-1E694B15B395}"/>
          </ac:spMkLst>
        </pc:spChg>
        <pc:spChg chg="add del mod">
          <ac:chgData name="Amanda Putnam" userId="8238ef78-6cad-48ef-b6b9-3be57f318d95" providerId="ADAL" clId="{725362CD-F88B-4FE0-9B09-1D9821819DD7}" dt="2023-01-23T19:26:10.713" v="918" actId="478"/>
          <ac:spMkLst>
            <pc:docMk/>
            <pc:sldMk cId="1136233593" sldId="265"/>
            <ac:spMk id="11" creationId="{6B6FCD5F-7BA3-AAF7-2203-60810E02D12F}"/>
          </ac:spMkLst>
        </pc:spChg>
        <pc:spChg chg="add mod">
          <ac:chgData name="Amanda Putnam" userId="8238ef78-6cad-48ef-b6b9-3be57f318d95" providerId="ADAL" clId="{725362CD-F88B-4FE0-9B09-1D9821819DD7}" dt="2023-01-23T19:26:30.112" v="924"/>
          <ac:spMkLst>
            <pc:docMk/>
            <pc:sldMk cId="1136233593" sldId="265"/>
            <ac:spMk id="12" creationId="{73F59A9F-185D-D66F-F16B-A7E4FB0190D0}"/>
          </ac:spMkLst>
        </pc:spChg>
        <pc:spChg chg="add mod">
          <ac:chgData name="Amanda Putnam" userId="8238ef78-6cad-48ef-b6b9-3be57f318d95" providerId="ADAL" clId="{725362CD-F88B-4FE0-9B09-1D9821819DD7}" dt="2023-01-23T19:43:47.608" v="966" actId="20577"/>
          <ac:spMkLst>
            <pc:docMk/>
            <pc:sldMk cId="1136233593" sldId="265"/>
            <ac:spMk id="13" creationId="{1FE593BE-67FB-BEDE-137F-D95978A8331B}"/>
          </ac:spMkLst>
        </pc:spChg>
        <pc:spChg chg="add mod">
          <ac:chgData name="Amanda Putnam" userId="8238ef78-6cad-48ef-b6b9-3be57f318d95" providerId="ADAL" clId="{725362CD-F88B-4FE0-9B09-1D9821819DD7}" dt="2023-01-23T19:59:36.232" v="1601" actId="1076"/>
          <ac:spMkLst>
            <pc:docMk/>
            <pc:sldMk cId="1136233593" sldId="265"/>
            <ac:spMk id="16" creationId="{E720C121-B12C-9D1E-64CC-28E254E5E1A6}"/>
          </ac:spMkLst>
        </pc:spChg>
        <pc:picChg chg="add mod">
          <ac:chgData name="Amanda Putnam" userId="8238ef78-6cad-48ef-b6b9-3be57f318d95" providerId="ADAL" clId="{725362CD-F88B-4FE0-9B09-1D9821819DD7}" dt="2023-01-23T19:56:58.028" v="1410" actId="1076"/>
          <ac:picMkLst>
            <pc:docMk/>
            <pc:sldMk cId="1136233593" sldId="265"/>
            <ac:picMk id="15" creationId="{E49DB4EC-A723-1222-FA7C-FD81DC6608DD}"/>
          </ac:picMkLst>
        </pc:picChg>
      </pc:sldChg>
      <pc:sldChg chg="addSp delSp modSp add mod modNotesTx">
        <pc:chgData name="Amanda Putnam" userId="8238ef78-6cad-48ef-b6b9-3be57f318d95" providerId="ADAL" clId="{725362CD-F88B-4FE0-9B09-1D9821819DD7}" dt="2023-01-23T20:00:11.425" v="1606" actId="1076"/>
        <pc:sldMkLst>
          <pc:docMk/>
          <pc:sldMk cId="3161954116" sldId="266"/>
        </pc:sldMkLst>
        <pc:spChg chg="del">
          <ac:chgData name="Amanda Putnam" userId="8238ef78-6cad-48ef-b6b9-3be57f318d95" providerId="ADAL" clId="{725362CD-F88B-4FE0-9B09-1D9821819DD7}" dt="2023-01-23T19:26:14.043" v="919" actId="478"/>
          <ac:spMkLst>
            <pc:docMk/>
            <pc:sldMk cId="3161954116" sldId="266"/>
            <ac:spMk id="2" creationId="{F4A59D9F-8F4E-7F20-EED7-B8BBB1BA50B9}"/>
          </ac:spMkLst>
        </pc:spChg>
        <pc:spChg chg="mod">
          <ac:chgData name="Amanda Putnam" userId="8238ef78-6cad-48ef-b6b9-3be57f318d95" providerId="ADAL" clId="{725362CD-F88B-4FE0-9B09-1D9821819DD7}" dt="2023-01-23T20:00:07.193" v="1605" actId="1076"/>
          <ac:spMkLst>
            <pc:docMk/>
            <pc:sldMk cId="3161954116" sldId="266"/>
            <ac:spMk id="3" creationId="{C442E145-F6F0-2AC5-9971-9B7E3F4C7C45}"/>
          </ac:spMkLst>
        </pc:spChg>
        <pc:spChg chg="del">
          <ac:chgData name="Amanda Putnam" userId="8238ef78-6cad-48ef-b6b9-3be57f318d95" providerId="ADAL" clId="{725362CD-F88B-4FE0-9B09-1D9821819DD7}" dt="2023-01-23T19:26:14.043" v="919" actId="478"/>
          <ac:spMkLst>
            <pc:docMk/>
            <pc:sldMk cId="3161954116" sldId="266"/>
            <ac:spMk id="5" creationId="{1062D730-E652-953F-D1B5-59911E777FC8}"/>
          </ac:spMkLst>
        </pc:spChg>
        <pc:spChg chg="add del mod">
          <ac:chgData name="Amanda Putnam" userId="8238ef78-6cad-48ef-b6b9-3be57f318d95" providerId="ADAL" clId="{725362CD-F88B-4FE0-9B09-1D9821819DD7}" dt="2023-01-23T19:26:15.001" v="920" actId="478"/>
          <ac:spMkLst>
            <pc:docMk/>
            <pc:sldMk cId="3161954116" sldId="266"/>
            <ac:spMk id="7" creationId="{F8B7ECA9-2E64-DDE3-5FAC-4D10B9DD9EB2}"/>
          </ac:spMkLst>
        </pc:spChg>
        <pc:spChg chg="add mod">
          <ac:chgData name="Amanda Putnam" userId="8238ef78-6cad-48ef-b6b9-3be57f318d95" providerId="ADAL" clId="{725362CD-F88B-4FE0-9B09-1D9821819DD7}" dt="2023-01-23T19:26:31.798" v="925"/>
          <ac:spMkLst>
            <pc:docMk/>
            <pc:sldMk cId="3161954116" sldId="266"/>
            <ac:spMk id="8" creationId="{3984F8DF-A530-661C-3B6C-7A3F2F39711D}"/>
          </ac:spMkLst>
        </pc:spChg>
        <pc:spChg chg="add mod">
          <ac:chgData name="Amanda Putnam" userId="8238ef78-6cad-48ef-b6b9-3be57f318d95" providerId="ADAL" clId="{725362CD-F88B-4FE0-9B09-1D9821819DD7}" dt="2023-01-23T19:43:51.692" v="967" actId="20577"/>
          <ac:spMkLst>
            <pc:docMk/>
            <pc:sldMk cId="3161954116" sldId="266"/>
            <ac:spMk id="9" creationId="{6FFE2E6B-89D3-8E7C-D06D-BCA22FAE4852}"/>
          </ac:spMkLst>
        </pc:spChg>
        <pc:picChg chg="add del mod">
          <ac:chgData name="Amanda Putnam" userId="8238ef78-6cad-48ef-b6b9-3be57f318d95" providerId="ADAL" clId="{725362CD-F88B-4FE0-9B09-1D9821819DD7}" dt="2023-01-23T19:32:17.430" v="942" actId="478"/>
          <ac:picMkLst>
            <pc:docMk/>
            <pc:sldMk cId="3161954116" sldId="266"/>
            <ac:picMk id="11" creationId="{E400B3C0-8125-01F5-69F9-25C14C432484}"/>
          </ac:picMkLst>
        </pc:picChg>
        <pc:picChg chg="add mod">
          <ac:chgData name="Amanda Putnam" userId="8238ef78-6cad-48ef-b6b9-3be57f318d95" providerId="ADAL" clId="{725362CD-F88B-4FE0-9B09-1D9821819DD7}" dt="2023-01-23T20:00:11.425" v="1606" actId="1076"/>
          <ac:picMkLst>
            <pc:docMk/>
            <pc:sldMk cId="3161954116" sldId="266"/>
            <ac:picMk id="13" creationId="{046F44C5-F72C-9887-321C-85B9722F16E4}"/>
          </ac:picMkLst>
        </pc:picChg>
      </pc:sldChg>
      <pc:sldChg chg="addSp delSp modSp add mod modNotesTx">
        <pc:chgData name="Amanda Putnam" userId="8238ef78-6cad-48ef-b6b9-3be57f318d95" providerId="ADAL" clId="{725362CD-F88B-4FE0-9B09-1D9821819DD7}" dt="2023-01-23T20:03:45.577" v="1755" actId="1076"/>
        <pc:sldMkLst>
          <pc:docMk/>
          <pc:sldMk cId="3719501801" sldId="267"/>
        </pc:sldMkLst>
        <pc:spChg chg="del">
          <ac:chgData name="Amanda Putnam" userId="8238ef78-6cad-48ef-b6b9-3be57f318d95" providerId="ADAL" clId="{725362CD-F88B-4FE0-9B09-1D9821819DD7}" dt="2023-01-23T19:26:18.617" v="921" actId="478"/>
          <ac:spMkLst>
            <pc:docMk/>
            <pc:sldMk cId="3719501801" sldId="267"/>
            <ac:spMk id="2" creationId="{F4A59D9F-8F4E-7F20-EED7-B8BBB1BA50B9}"/>
          </ac:spMkLst>
        </pc:spChg>
        <pc:spChg chg="mod">
          <ac:chgData name="Amanda Putnam" userId="8238ef78-6cad-48ef-b6b9-3be57f318d95" providerId="ADAL" clId="{725362CD-F88B-4FE0-9B09-1D9821819DD7}" dt="2023-01-23T20:01:31.984" v="1749" actId="255"/>
          <ac:spMkLst>
            <pc:docMk/>
            <pc:sldMk cId="3719501801" sldId="267"/>
            <ac:spMk id="3" creationId="{C442E145-F6F0-2AC5-9971-9B7E3F4C7C45}"/>
          </ac:spMkLst>
        </pc:spChg>
        <pc:spChg chg="del">
          <ac:chgData name="Amanda Putnam" userId="8238ef78-6cad-48ef-b6b9-3be57f318d95" providerId="ADAL" clId="{725362CD-F88B-4FE0-9B09-1D9821819DD7}" dt="2023-01-23T19:26:18.617" v="921" actId="478"/>
          <ac:spMkLst>
            <pc:docMk/>
            <pc:sldMk cId="3719501801" sldId="267"/>
            <ac:spMk id="5" creationId="{1062D730-E652-953F-D1B5-59911E777FC8}"/>
          </ac:spMkLst>
        </pc:spChg>
        <pc:spChg chg="add del mod">
          <ac:chgData name="Amanda Putnam" userId="8238ef78-6cad-48ef-b6b9-3be57f318d95" providerId="ADAL" clId="{725362CD-F88B-4FE0-9B09-1D9821819DD7}" dt="2023-01-23T19:26:19.583" v="922" actId="478"/>
          <ac:spMkLst>
            <pc:docMk/>
            <pc:sldMk cId="3719501801" sldId="267"/>
            <ac:spMk id="7" creationId="{8AA37324-7B35-858D-68B2-760B6EE71FFD}"/>
          </ac:spMkLst>
        </pc:spChg>
        <pc:spChg chg="add mod">
          <ac:chgData name="Amanda Putnam" userId="8238ef78-6cad-48ef-b6b9-3be57f318d95" providerId="ADAL" clId="{725362CD-F88B-4FE0-9B09-1D9821819DD7}" dt="2023-01-23T19:26:33.520" v="926"/>
          <ac:spMkLst>
            <pc:docMk/>
            <pc:sldMk cId="3719501801" sldId="267"/>
            <ac:spMk id="8" creationId="{2F99E55F-0A5F-0C57-3017-5D0205497FCE}"/>
          </ac:spMkLst>
        </pc:spChg>
        <pc:spChg chg="add mod">
          <ac:chgData name="Amanda Putnam" userId="8238ef78-6cad-48ef-b6b9-3be57f318d95" providerId="ADAL" clId="{725362CD-F88B-4FE0-9B09-1D9821819DD7}" dt="2023-01-23T19:43:54.177" v="968" actId="20577"/>
          <ac:spMkLst>
            <pc:docMk/>
            <pc:sldMk cId="3719501801" sldId="267"/>
            <ac:spMk id="9" creationId="{FE665E33-EF71-FE37-CA6F-DE664A03E0AE}"/>
          </ac:spMkLst>
        </pc:spChg>
        <pc:spChg chg="add mod">
          <ac:chgData name="Amanda Putnam" userId="8238ef78-6cad-48ef-b6b9-3be57f318d95" providerId="ADAL" clId="{725362CD-F88B-4FE0-9B09-1D9821819DD7}" dt="2023-01-23T20:03:45.577" v="1755" actId="1076"/>
          <ac:spMkLst>
            <pc:docMk/>
            <pc:sldMk cId="3719501801" sldId="267"/>
            <ac:spMk id="12" creationId="{0A66FF60-8283-31E8-EEF2-01850C3AD3C4}"/>
          </ac:spMkLst>
        </pc:spChg>
        <pc:picChg chg="add mod">
          <ac:chgData name="Amanda Putnam" userId="8238ef78-6cad-48ef-b6b9-3be57f318d95" providerId="ADAL" clId="{725362CD-F88B-4FE0-9B09-1D9821819DD7}" dt="2023-01-23T20:01:44.034" v="1754" actId="1076"/>
          <ac:picMkLst>
            <pc:docMk/>
            <pc:sldMk cId="3719501801" sldId="267"/>
            <ac:picMk id="11" creationId="{1F13B00A-C56F-7E69-F250-C67061DF619A}"/>
          </ac:picMkLst>
        </pc:picChg>
      </pc:sldChg>
      <pc:sldChg chg="addSp delSp modSp new mod modNotesTx">
        <pc:chgData name="Amanda Putnam" userId="8238ef78-6cad-48ef-b6b9-3be57f318d95" providerId="ADAL" clId="{725362CD-F88B-4FE0-9B09-1D9821819DD7}" dt="2023-01-23T20:09:28.280" v="1928" actId="1076"/>
        <pc:sldMkLst>
          <pc:docMk/>
          <pc:sldMk cId="3880631417" sldId="268"/>
        </pc:sldMkLst>
        <pc:spChg chg="del">
          <ac:chgData name="Amanda Putnam" userId="8238ef78-6cad-48ef-b6b9-3be57f318d95" providerId="ADAL" clId="{725362CD-F88B-4FE0-9B09-1D9821819DD7}" dt="2023-01-23T19:18:59.288" v="656" actId="478"/>
          <ac:spMkLst>
            <pc:docMk/>
            <pc:sldMk cId="3880631417" sldId="268"/>
            <ac:spMk id="2" creationId="{0416F655-7644-32FF-95C3-5778209FAE13}"/>
          </ac:spMkLst>
        </pc:spChg>
        <pc:spChg chg="del">
          <ac:chgData name="Amanda Putnam" userId="8238ef78-6cad-48ef-b6b9-3be57f318d95" providerId="ADAL" clId="{725362CD-F88B-4FE0-9B09-1D9821819DD7}" dt="2023-01-23T19:19:01.869" v="658" actId="478"/>
          <ac:spMkLst>
            <pc:docMk/>
            <pc:sldMk cId="3880631417" sldId="268"/>
            <ac:spMk id="3" creationId="{5D46ACF1-63A1-EFBC-E225-18454F22A14E}"/>
          </ac:spMkLst>
        </pc:spChg>
        <pc:spChg chg="add mod">
          <ac:chgData name="Amanda Putnam" userId="8238ef78-6cad-48ef-b6b9-3be57f318d95" providerId="ADAL" clId="{725362CD-F88B-4FE0-9B09-1D9821819DD7}" dt="2023-01-23T20:07:17.161" v="1897"/>
          <ac:spMkLst>
            <pc:docMk/>
            <pc:sldMk cId="3880631417" sldId="268"/>
            <ac:spMk id="4" creationId="{62DCC5F0-EB51-4408-820A-5A502E86CA63}"/>
          </ac:spMkLst>
        </pc:spChg>
        <pc:spChg chg="add mod">
          <ac:chgData name="Amanda Putnam" userId="8238ef78-6cad-48ef-b6b9-3be57f318d95" providerId="ADAL" clId="{725362CD-F88B-4FE0-9B09-1D9821819DD7}" dt="2023-01-23T20:09:28.280" v="1928" actId="1076"/>
          <ac:spMkLst>
            <pc:docMk/>
            <pc:sldMk cId="3880631417" sldId="268"/>
            <ac:spMk id="6" creationId="{803E3FBD-56BA-0194-C30C-628B9EF52A25}"/>
          </ac:spMkLst>
        </pc:spChg>
        <pc:spChg chg="add mod">
          <ac:chgData name="Amanda Putnam" userId="8238ef78-6cad-48ef-b6b9-3be57f318d95" providerId="ADAL" clId="{725362CD-F88B-4FE0-9B09-1D9821819DD7}" dt="2023-01-23T20:08:04.943" v="1913" actId="692"/>
          <ac:spMkLst>
            <pc:docMk/>
            <pc:sldMk cId="3880631417" sldId="268"/>
            <ac:spMk id="10" creationId="{FF20DB3A-ABA4-E9F2-1CC5-93597ED9E4C6}"/>
          </ac:spMkLst>
        </pc:spChg>
        <pc:picChg chg="add mod">
          <ac:chgData name="Amanda Putnam" userId="8238ef78-6cad-48ef-b6b9-3be57f318d95" providerId="ADAL" clId="{725362CD-F88B-4FE0-9B09-1D9821819DD7}" dt="2023-01-23T19:19:13.233" v="659"/>
          <ac:picMkLst>
            <pc:docMk/>
            <pc:sldMk cId="3880631417" sldId="268"/>
            <ac:picMk id="5" creationId="{54A5EE02-6530-B47D-1B32-965294838039}"/>
          </ac:picMkLst>
        </pc:picChg>
        <pc:picChg chg="add del mod">
          <ac:chgData name="Amanda Putnam" userId="8238ef78-6cad-48ef-b6b9-3be57f318d95" providerId="ADAL" clId="{725362CD-F88B-4FE0-9B09-1D9821819DD7}" dt="2023-01-23T20:07:00.629" v="1891" actId="478"/>
          <ac:picMkLst>
            <pc:docMk/>
            <pc:sldMk cId="3880631417" sldId="268"/>
            <ac:picMk id="8" creationId="{BFC65D57-215A-4300-5853-F87450187485}"/>
          </ac:picMkLst>
        </pc:picChg>
      </pc:sldChg>
      <pc:sldMasterChg chg="setBg modSldLayout">
        <pc:chgData name="Amanda Putnam" userId="8238ef78-6cad-48ef-b6b9-3be57f318d95" providerId="ADAL" clId="{725362CD-F88B-4FE0-9B09-1D9821819DD7}" dt="2023-01-23T19:23:25.057" v="889"/>
        <pc:sldMasterMkLst>
          <pc:docMk/>
          <pc:sldMasterMk cId="301025214" sldId="2147483648"/>
        </pc:sldMasterMkLst>
        <pc:sldLayoutChg chg="setBg">
          <pc:chgData name="Amanda Putnam" userId="8238ef78-6cad-48ef-b6b9-3be57f318d95" providerId="ADAL" clId="{725362CD-F88B-4FE0-9B09-1D9821819DD7}" dt="2023-01-23T19:23:25.057" v="889"/>
          <pc:sldLayoutMkLst>
            <pc:docMk/>
            <pc:sldMasterMk cId="301025214" sldId="2147483648"/>
            <pc:sldLayoutMk cId="2450018178" sldId="2147483649"/>
          </pc:sldLayoutMkLst>
        </pc:sldLayoutChg>
        <pc:sldLayoutChg chg="setBg">
          <pc:chgData name="Amanda Putnam" userId="8238ef78-6cad-48ef-b6b9-3be57f318d95" providerId="ADAL" clId="{725362CD-F88B-4FE0-9B09-1D9821819DD7}" dt="2023-01-23T19:23:25.057" v="889"/>
          <pc:sldLayoutMkLst>
            <pc:docMk/>
            <pc:sldMasterMk cId="301025214" sldId="2147483648"/>
            <pc:sldLayoutMk cId="3289125577" sldId="2147483650"/>
          </pc:sldLayoutMkLst>
        </pc:sldLayoutChg>
        <pc:sldLayoutChg chg="setBg">
          <pc:chgData name="Amanda Putnam" userId="8238ef78-6cad-48ef-b6b9-3be57f318d95" providerId="ADAL" clId="{725362CD-F88B-4FE0-9B09-1D9821819DD7}" dt="2023-01-23T19:23:25.057" v="889"/>
          <pc:sldLayoutMkLst>
            <pc:docMk/>
            <pc:sldMasterMk cId="301025214" sldId="2147483648"/>
            <pc:sldLayoutMk cId="1506745561" sldId="2147483651"/>
          </pc:sldLayoutMkLst>
        </pc:sldLayoutChg>
        <pc:sldLayoutChg chg="setBg">
          <pc:chgData name="Amanda Putnam" userId="8238ef78-6cad-48ef-b6b9-3be57f318d95" providerId="ADAL" clId="{725362CD-F88B-4FE0-9B09-1D9821819DD7}" dt="2023-01-23T19:23:25.057" v="889"/>
          <pc:sldLayoutMkLst>
            <pc:docMk/>
            <pc:sldMasterMk cId="301025214" sldId="2147483648"/>
            <pc:sldLayoutMk cId="60420453" sldId="2147483652"/>
          </pc:sldLayoutMkLst>
        </pc:sldLayoutChg>
        <pc:sldLayoutChg chg="setBg">
          <pc:chgData name="Amanda Putnam" userId="8238ef78-6cad-48ef-b6b9-3be57f318d95" providerId="ADAL" clId="{725362CD-F88B-4FE0-9B09-1D9821819DD7}" dt="2023-01-23T19:23:25.057" v="889"/>
          <pc:sldLayoutMkLst>
            <pc:docMk/>
            <pc:sldMasterMk cId="301025214" sldId="2147483648"/>
            <pc:sldLayoutMk cId="2688753521" sldId="2147483653"/>
          </pc:sldLayoutMkLst>
        </pc:sldLayoutChg>
        <pc:sldLayoutChg chg="setBg">
          <pc:chgData name="Amanda Putnam" userId="8238ef78-6cad-48ef-b6b9-3be57f318d95" providerId="ADAL" clId="{725362CD-F88B-4FE0-9B09-1D9821819DD7}" dt="2023-01-23T19:23:25.057" v="889"/>
          <pc:sldLayoutMkLst>
            <pc:docMk/>
            <pc:sldMasterMk cId="301025214" sldId="2147483648"/>
            <pc:sldLayoutMk cId="551792581" sldId="2147483654"/>
          </pc:sldLayoutMkLst>
        </pc:sldLayoutChg>
        <pc:sldLayoutChg chg="setBg">
          <pc:chgData name="Amanda Putnam" userId="8238ef78-6cad-48ef-b6b9-3be57f318d95" providerId="ADAL" clId="{725362CD-F88B-4FE0-9B09-1D9821819DD7}" dt="2023-01-23T19:23:25.057" v="889"/>
          <pc:sldLayoutMkLst>
            <pc:docMk/>
            <pc:sldMasterMk cId="301025214" sldId="2147483648"/>
            <pc:sldLayoutMk cId="3578320191" sldId="2147483655"/>
          </pc:sldLayoutMkLst>
        </pc:sldLayoutChg>
        <pc:sldLayoutChg chg="setBg">
          <pc:chgData name="Amanda Putnam" userId="8238ef78-6cad-48ef-b6b9-3be57f318d95" providerId="ADAL" clId="{725362CD-F88B-4FE0-9B09-1D9821819DD7}" dt="2023-01-23T19:23:25.057" v="889"/>
          <pc:sldLayoutMkLst>
            <pc:docMk/>
            <pc:sldMasterMk cId="301025214" sldId="2147483648"/>
            <pc:sldLayoutMk cId="892614261" sldId="2147483656"/>
          </pc:sldLayoutMkLst>
        </pc:sldLayoutChg>
        <pc:sldLayoutChg chg="setBg">
          <pc:chgData name="Amanda Putnam" userId="8238ef78-6cad-48ef-b6b9-3be57f318d95" providerId="ADAL" clId="{725362CD-F88B-4FE0-9B09-1D9821819DD7}" dt="2023-01-23T19:23:25.057" v="889"/>
          <pc:sldLayoutMkLst>
            <pc:docMk/>
            <pc:sldMasterMk cId="301025214" sldId="2147483648"/>
            <pc:sldLayoutMk cId="3294033719" sldId="2147483657"/>
          </pc:sldLayoutMkLst>
        </pc:sldLayoutChg>
        <pc:sldLayoutChg chg="setBg">
          <pc:chgData name="Amanda Putnam" userId="8238ef78-6cad-48ef-b6b9-3be57f318d95" providerId="ADAL" clId="{725362CD-F88B-4FE0-9B09-1D9821819DD7}" dt="2023-01-23T19:23:25.057" v="889"/>
          <pc:sldLayoutMkLst>
            <pc:docMk/>
            <pc:sldMasterMk cId="301025214" sldId="2147483648"/>
            <pc:sldLayoutMk cId="2697754065" sldId="2147483658"/>
          </pc:sldLayoutMkLst>
        </pc:sldLayoutChg>
        <pc:sldLayoutChg chg="setBg">
          <pc:chgData name="Amanda Putnam" userId="8238ef78-6cad-48ef-b6b9-3be57f318d95" providerId="ADAL" clId="{725362CD-F88B-4FE0-9B09-1D9821819DD7}" dt="2023-01-23T19:23:25.057" v="889"/>
          <pc:sldLayoutMkLst>
            <pc:docMk/>
            <pc:sldMasterMk cId="301025214" sldId="2147483648"/>
            <pc:sldLayoutMk cId="2482486457" sldId="214748365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267CAA-1686-44E9-9A4F-FD34824768E3}" type="datetimeFigureOut">
              <a:rPr lang="en-US" smtClean="0"/>
              <a:t>1/23/2023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134CFE-08EE-41C7-8FEC-6566F66C15A2}" type="slidenum">
              <a:rPr lang="en-US" smtClean="0"/>
              <a:t>‹#›</a:t>
            </a:fld>
            <a:endParaRPr lang="en-US"/>
          </a:p>
        </p:txBody>
      </p:sp>
    </p:spTree>
    <p:extLst>
      <p:ext uri="{BB962C8B-B14F-4D97-AF65-F5344CB8AC3E}">
        <p14:creationId xmlns:p14="http://schemas.microsoft.com/office/powerpoint/2010/main" val="3105828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134CFE-08EE-41C7-8FEC-6566F66C15A2}" type="slidenum">
              <a:rPr lang="en-US" smtClean="0"/>
              <a:t>1</a:t>
            </a:fld>
            <a:endParaRPr lang="en-US"/>
          </a:p>
        </p:txBody>
      </p:sp>
    </p:spTree>
    <p:extLst>
      <p:ext uri="{BB962C8B-B14F-4D97-AF65-F5344CB8AC3E}">
        <p14:creationId xmlns:p14="http://schemas.microsoft.com/office/powerpoint/2010/main" val="3289914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134CFE-08EE-41C7-8FEC-6566F66C15A2}" type="slidenum">
              <a:rPr lang="en-US" smtClean="0"/>
              <a:t>2</a:t>
            </a:fld>
            <a:endParaRPr lang="en-US"/>
          </a:p>
        </p:txBody>
      </p:sp>
    </p:spTree>
    <p:extLst>
      <p:ext uri="{BB962C8B-B14F-4D97-AF65-F5344CB8AC3E}">
        <p14:creationId xmlns:p14="http://schemas.microsoft.com/office/powerpoint/2010/main" val="2946247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Meditation has been shown to reduce stress, control anxiety, improve sleep and generate kindness, all in as little </a:t>
            </a:r>
            <a:r>
              <a:rPr lang="en-US"/>
              <a:t>as 5 </a:t>
            </a:r>
            <a:r>
              <a:rPr lang="en-US" dirty="0"/>
              <a:t>minutes a day. </a:t>
            </a:r>
          </a:p>
          <a:p>
            <a:endParaRPr lang="en-US" dirty="0"/>
          </a:p>
          <a:p>
            <a:r>
              <a:rPr lang="en-US" dirty="0"/>
              <a:t>You can just sit in silence or download a great guided meditation app, like Total Brain, to get you started. </a:t>
            </a:r>
          </a:p>
          <a:p>
            <a:endParaRPr lang="en-US" dirty="0"/>
          </a:p>
        </p:txBody>
      </p:sp>
      <p:sp>
        <p:nvSpPr>
          <p:cNvPr id="4" name="Slide Number Placeholder 3"/>
          <p:cNvSpPr>
            <a:spLocks noGrp="1"/>
          </p:cNvSpPr>
          <p:nvPr>
            <p:ph type="sldNum" sz="quarter" idx="5"/>
          </p:nvPr>
        </p:nvSpPr>
        <p:spPr/>
        <p:txBody>
          <a:bodyPr/>
          <a:lstStyle/>
          <a:p>
            <a:fld id="{A0134CFE-08EE-41C7-8FEC-6566F66C15A2}" type="slidenum">
              <a:rPr lang="en-US" smtClean="0"/>
              <a:t>3</a:t>
            </a:fld>
            <a:endParaRPr lang="en-US"/>
          </a:p>
        </p:txBody>
      </p:sp>
    </p:spTree>
    <p:extLst>
      <p:ext uri="{BB962C8B-B14F-4D97-AF65-F5344CB8AC3E}">
        <p14:creationId xmlns:p14="http://schemas.microsoft.com/office/powerpoint/2010/main" val="2887997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or end your day listing 3 things - large or small - that you're grateful for. Even when life is tough, you can feel gratitude and other feelings at the same time.</a:t>
            </a:r>
          </a:p>
          <a:p>
            <a:endParaRPr lang="en-US" dirty="0"/>
          </a:p>
          <a:p>
            <a:r>
              <a:rPr lang="en-US" dirty="0"/>
              <a:t>Struggling to feel grateful or need some help sticking with it? Commit to exchanging your daily gratitude list with a friend via text. </a:t>
            </a:r>
          </a:p>
        </p:txBody>
      </p:sp>
      <p:sp>
        <p:nvSpPr>
          <p:cNvPr id="4" name="Slide Number Placeholder 3"/>
          <p:cNvSpPr>
            <a:spLocks noGrp="1"/>
          </p:cNvSpPr>
          <p:nvPr>
            <p:ph type="sldNum" sz="quarter" idx="5"/>
          </p:nvPr>
        </p:nvSpPr>
        <p:spPr/>
        <p:txBody>
          <a:bodyPr/>
          <a:lstStyle/>
          <a:p>
            <a:fld id="{A0134CFE-08EE-41C7-8FEC-6566F66C15A2}" type="slidenum">
              <a:rPr lang="en-US" smtClean="0"/>
              <a:t>4</a:t>
            </a:fld>
            <a:endParaRPr lang="en-US"/>
          </a:p>
        </p:txBody>
      </p:sp>
    </p:spTree>
    <p:extLst>
      <p:ext uri="{BB962C8B-B14F-4D97-AF65-F5344CB8AC3E}">
        <p14:creationId xmlns:p14="http://schemas.microsoft.com/office/powerpoint/2010/main" val="936363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Journaling can boost your mood, lower depression, and improve communication. </a:t>
            </a:r>
          </a:p>
          <a:p>
            <a:endParaRPr lang="en-US" dirty="0"/>
          </a:p>
          <a:p>
            <a:r>
              <a:rPr lang="en-US" dirty="0"/>
              <a:t>Not sure where to start? Get yourself a notebook and pen, set a timer for 5 minutes, and just keep your pen moving without editing yourself. </a:t>
            </a:r>
          </a:p>
        </p:txBody>
      </p:sp>
      <p:sp>
        <p:nvSpPr>
          <p:cNvPr id="4" name="Slide Number Placeholder 3"/>
          <p:cNvSpPr>
            <a:spLocks noGrp="1"/>
          </p:cNvSpPr>
          <p:nvPr>
            <p:ph type="sldNum" sz="quarter" idx="5"/>
          </p:nvPr>
        </p:nvSpPr>
        <p:spPr/>
        <p:txBody>
          <a:bodyPr/>
          <a:lstStyle/>
          <a:p>
            <a:fld id="{A0134CFE-08EE-41C7-8FEC-6566F66C15A2}" type="slidenum">
              <a:rPr lang="en-US" smtClean="0"/>
              <a:t>5</a:t>
            </a:fld>
            <a:endParaRPr lang="en-US"/>
          </a:p>
        </p:txBody>
      </p:sp>
    </p:spTree>
    <p:extLst>
      <p:ext uri="{BB962C8B-B14F-4D97-AF65-F5344CB8AC3E}">
        <p14:creationId xmlns:p14="http://schemas.microsoft.com/office/powerpoint/2010/main" val="1503703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lost in a good novel or consider exploring the personal development, self-help category. Reading about survival, confidence and courage can be a powerful tool right now. </a:t>
            </a:r>
          </a:p>
        </p:txBody>
      </p:sp>
      <p:sp>
        <p:nvSpPr>
          <p:cNvPr id="4" name="Slide Number Placeholder 3"/>
          <p:cNvSpPr>
            <a:spLocks noGrp="1"/>
          </p:cNvSpPr>
          <p:nvPr>
            <p:ph type="sldNum" sz="quarter" idx="5"/>
          </p:nvPr>
        </p:nvSpPr>
        <p:spPr/>
        <p:txBody>
          <a:bodyPr/>
          <a:lstStyle/>
          <a:p>
            <a:fld id="{A0134CFE-08EE-41C7-8FEC-6566F66C15A2}" type="slidenum">
              <a:rPr lang="en-US" smtClean="0"/>
              <a:t>6</a:t>
            </a:fld>
            <a:endParaRPr lang="en-US"/>
          </a:p>
        </p:txBody>
      </p:sp>
    </p:spTree>
    <p:extLst>
      <p:ext uri="{BB962C8B-B14F-4D97-AF65-F5344CB8AC3E}">
        <p14:creationId xmlns:p14="http://schemas.microsoft.com/office/powerpoint/2010/main" val="2101205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simple act of hugging can lower your stress level, boost your immune system, decrease depression, and minimize fears. It's also free, easy to do, and makes you feel good. Hugging isn't limited to people - hugging your pets works too! </a:t>
            </a:r>
          </a:p>
        </p:txBody>
      </p:sp>
      <p:sp>
        <p:nvSpPr>
          <p:cNvPr id="4" name="Slide Number Placeholder 3"/>
          <p:cNvSpPr>
            <a:spLocks noGrp="1"/>
          </p:cNvSpPr>
          <p:nvPr>
            <p:ph type="sldNum" sz="quarter" idx="5"/>
          </p:nvPr>
        </p:nvSpPr>
        <p:spPr/>
        <p:txBody>
          <a:bodyPr/>
          <a:lstStyle/>
          <a:p>
            <a:fld id="{A0134CFE-08EE-41C7-8FEC-6566F66C15A2}" type="slidenum">
              <a:rPr lang="en-US" smtClean="0"/>
              <a:t>7</a:t>
            </a:fld>
            <a:endParaRPr lang="en-US"/>
          </a:p>
        </p:txBody>
      </p:sp>
    </p:spTree>
    <p:extLst>
      <p:ext uri="{BB962C8B-B14F-4D97-AF65-F5344CB8AC3E}">
        <p14:creationId xmlns:p14="http://schemas.microsoft.com/office/powerpoint/2010/main" val="191581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FORWARDLY is a Marriage Repair and Divorce Wellness Toolkit, offering expert articles, videos, self-care tips, and helpful tools like checklists, worksheets, and budget templates.</a:t>
            </a:r>
          </a:p>
          <a:p>
            <a:endParaRPr lang="en-US" dirty="0"/>
          </a:p>
          <a:p>
            <a:r>
              <a:rPr lang="en-US" dirty="0"/>
              <a:t>SIGN UP AT: WWW.LIVEFORWARDLY.COM/SOUTHERN-COMPANY </a:t>
            </a:r>
          </a:p>
          <a:p>
            <a:r>
              <a:rPr lang="en-US" dirty="0"/>
              <a:t>ENTER ACCESS CODE: FORWARD </a:t>
            </a:r>
          </a:p>
        </p:txBody>
      </p:sp>
      <p:sp>
        <p:nvSpPr>
          <p:cNvPr id="4" name="Slide Number Placeholder 3"/>
          <p:cNvSpPr>
            <a:spLocks noGrp="1"/>
          </p:cNvSpPr>
          <p:nvPr>
            <p:ph type="sldNum" sz="quarter" idx="5"/>
          </p:nvPr>
        </p:nvSpPr>
        <p:spPr/>
        <p:txBody>
          <a:bodyPr/>
          <a:lstStyle/>
          <a:p>
            <a:fld id="{A0134CFE-08EE-41C7-8FEC-6566F66C15A2}" type="slidenum">
              <a:rPr lang="en-US" smtClean="0"/>
              <a:t>8</a:t>
            </a:fld>
            <a:endParaRPr lang="en-US"/>
          </a:p>
        </p:txBody>
      </p:sp>
    </p:spTree>
    <p:extLst>
      <p:ext uri="{BB962C8B-B14F-4D97-AF65-F5344CB8AC3E}">
        <p14:creationId xmlns:p14="http://schemas.microsoft.com/office/powerpoint/2010/main" val="239612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A8160-B1C2-8733-CA3D-3AA6F48E52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D181B9-BE39-14D2-903D-A71FB2BA23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E63C4E-957F-A61C-FD58-23899E398435}"/>
              </a:ext>
            </a:extLst>
          </p:cNvPr>
          <p:cNvSpPr>
            <a:spLocks noGrp="1"/>
          </p:cNvSpPr>
          <p:nvPr>
            <p:ph type="dt" sz="half" idx="10"/>
          </p:nvPr>
        </p:nvSpPr>
        <p:spPr/>
        <p:txBody>
          <a:bodyPr/>
          <a:lstStyle/>
          <a:p>
            <a:fld id="{733A26FE-1D51-40CB-B268-4981C8A9036C}" type="datetimeFigureOut">
              <a:rPr lang="en-US" smtClean="0"/>
              <a:t>1/23/2023</a:t>
            </a:fld>
            <a:endParaRPr lang="en-US"/>
          </a:p>
        </p:txBody>
      </p:sp>
      <p:sp>
        <p:nvSpPr>
          <p:cNvPr id="5" name="Footer Placeholder 4">
            <a:extLst>
              <a:ext uri="{FF2B5EF4-FFF2-40B4-BE49-F238E27FC236}">
                <a16:creationId xmlns:a16="http://schemas.microsoft.com/office/drawing/2014/main" id="{7BC79EC7-5950-EA87-2EB5-65CA4BC409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40BB0D-4AA5-3533-C903-F8F7608F1F0E}"/>
              </a:ext>
            </a:extLst>
          </p:cNvPr>
          <p:cNvSpPr>
            <a:spLocks noGrp="1"/>
          </p:cNvSpPr>
          <p:nvPr>
            <p:ph type="sldNum" sz="quarter" idx="12"/>
          </p:nvPr>
        </p:nvSpPr>
        <p:spPr/>
        <p:txBody>
          <a:bodyPr/>
          <a:lstStyle/>
          <a:p>
            <a:fld id="{B34A0B57-3AE0-47B8-9258-7094C53B2D73}" type="slidenum">
              <a:rPr lang="en-US" smtClean="0"/>
              <a:t>‹#›</a:t>
            </a:fld>
            <a:endParaRPr lang="en-US"/>
          </a:p>
        </p:txBody>
      </p:sp>
    </p:spTree>
    <p:extLst>
      <p:ext uri="{BB962C8B-B14F-4D97-AF65-F5344CB8AC3E}">
        <p14:creationId xmlns:p14="http://schemas.microsoft.com/office/powerpoint/2010/main" val="2450018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11F2D-7E9F-EDD9-DDC7-7131C9C8E7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CB7119-D3CD-8D96-65E5-5708DD3971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994878-E7C8-51C6-36ED-0A28E1C36143}"/>
              </a:ext>
            </a:extLst>
          </p:cNvPr>
          <p:cNvSpPr>
            <a:spLocks noGrp="1"/>
          </p:cNvSpPr>
          <p:nvPr>
            <p:ph type="dt" sz="half" idx="10"/>
          </p:nvPr>
        </p:nvSpPr>
        <p:spPr/>
        <p:txBody>
          <a:bodyPr/>
          <a:lstStyle/>
          <a:p>
            <a:fld id="{733A26FE-1D51-40CB-B268-4981C8A9036C}" type="datetimeFigureOut">
              <a:rPr lang="en-US" smtClean="0"/>
              <a:t>1/23/2023</a:t>
            </a:fld>
            <a:endParaRPr lang="en-US"/>
          </a:p>
        </p:txBody>
      </p:sp>
      <p:sp>
        <p:nvSpPr>
          <p:cNvPr id="5" name="Footer Placeholder 4">
            <a:extLst>
              <a:ext uri="{FF2B5EF4-FFF2-40B4-BE49-F238E27FC236}">
                <a16:creationId xmlns:a16="http://schemas.microsoft.com/office/drawing/2014/main" id="{3E491951-5C3E-E337-9CCE-580BE80290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8CD83E-A0DC-88D0-A45C-F2B2FC124BED}"/>
              </a:ext>
            </a:extLst>
          </p:cNvPr>
          <p:cNvSpPr>
            <a:spLocks noGrp="1"/>
          </p:cNvSpPr>
          <p:nvPr>
            <p:ph type="sldNum" sz="quarter" idx="12"/>
          </p:nvPr>
        </p:nvSpPr>
        <p:spPr/>
        <p:txBody>
          <a:bodyPr/>
          <a:lstStyle/>
          <a:p>
            <a:fld id="{B34A0B57-3AE0-47B8-9258-7094C53B2D73}" type="slidenum">
              <a:rPr lang="en-US" smtClean="0"/>
              <a:t>‹#›</a:t>
            </a:fld>
            <a:endParaRPr lang="en-US"/>
          </a:p>
        </p:txBody>
      </p:sp>
    </p:spTree>
    <p:extLst>
      <p:ext uri="{BB962C8B-B14F-4D97-AF65-F5344CB8AC3E}">
        <p14:creationId xmlns:p14="http://schemas.microsoft.com/office/powerpoint/2010/main" val="2697754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5B3030-2215-2D6F-FB3B-6A4A690F6E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910B0C-C751-76F7-EDD3-2CA652BC78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C3DA9D-7300-3E87-6E4A-3BE98F5D9ABC}"/>
              </a:ext>
            </a:extLst>
          </p:cNvPr>
          <p:cNvSpPr>
            <a:spLocks noGrp="1"/>
          </p:cNvSpPr>
          <p:nvPr>
            <p:ph type="dt" sz="half" idx="10"/>
          </p:nvPr>
        </p:nvSpPr>
        <p:spPr/>
        <p:txBody>
          <a:bodyPr/>
          <a:lstStyle/>
          <a:p>
            <a:fld id="{733A26FE-1D51-40CB-B268-4981C8A9036C}" type="datetimeFigureOut">
              <a:rPr lang="en-US" smtClean="0"/>
              <a:t>1/23/2023</a:t>
            </a:fld>
            <a:endParaRPr lang="en-US"/>
          </a:p>
        </p:txBody>
      </p:sp>
      <p:sp>
        <p:nvSpPr>
          <p:cNvPr id="5" name="Footer Placeholder 4">
            <a:extLst>
              <a:ext uri="{FF2B5EF4-FFF2-40B4-BE49-F238E27FC236}">
                <a16:creationId xmlns:a16="http://schemas.microsoft.com/office/drawing/2014/main" id="{885FD203-949A-18CD-A702-AFB99612BE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8F1F8A-3DE5-5FC9-D3BC-768D21F2AD5E}"/>
              </a:ext>
            </a:extLst>
          </p:cNvPr>
          <p:cNvSpPr>
            <a:spLocks noGrp="1"/>
          </p:cNvSpPr>
          <p:nvPr>
            <p:ph type="sldNum" sz="quarter" idx="12"/>
          </p:nvPr>
        </p:nvSpPr>
        <p:spPr/>
        <p:txBody>
          <a:bodyPr/>
          <a:lstStyle/>
          <a:p>
            <a:fld id="{B34A0B57-3AE0-47B8-9258-7094C53B2D73}" type="slidenum">
              <a:rPr lang="en-US" smtClean="0"/>
              <a:t>‹#›</a:t>
            </a:fld>
            <a:endParaRPr lang="en-US"/>
          </a:p>
        </p:txBody>
      </p:sp>
    </p:spTree>
    <p:extLst>
      <p:ext uri="{BB962C8B-B14F-4D97-AF65-F5344CB8AC3E}">
        <p14:creationId xmlns:p14="http://schemas.microsoft.com/office/powerpoint/2010/main" val="2482486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24654-88E6-3D5C-858D-9E4FEC25B4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8D3921-EA39-5E73-5A29-F87B375C2C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A62211-CBEB-0388-675C-16D1C48B03EF}"/>
              </a:ext>
            </a:extLst>
          </p:cNvPr>
          <p:cNvSpPr>
            <a:spLocks noGrp="1"/>
          </p:cNvSpPr>
          <p:nvPr>
            <p:ph type="dt" sz="half" idx="10"/>
          </p:nvPr>
        </p:nvSpPr>
        <p:spPr/>
        <p:txBody>
          <a:bodyPr/>
          <a:lstStyle/>
          <a:p>
            <a:fld id="{733A26FE-1D51-40CB-B268-4981C8A9036C}" type="datetimeFigureOut">
              <a:rPr lang="en-US" smtClean="0"/>
              <a:t>1/23/2023</a:t>
            </a:fld>
            <a:endParaRPr lang="en-US"/>
          </a:p>
        </p:txBody>
      </p:sp>
      <p:sp>
        <p:nvSpPr>
          <p:cNvPr id="5" name="Footer Placeholder 4">
            <a:extLst>
              <a:ext uri="{FF2B5EF4-FFF2-40B4-BE49-F238E27FC236}">
                <a16:creationId xmlns:a16="http://schemas.microsoft.com/office/drawing/2014/main" id="{B2ACBA54-EFD6-EF83-737D-5A38144DDF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F1B75A-2580-B37F-6247-9A4E436E94B2}"/>
              </a:ext>
            </a:extLst>
          </p:cNvPr>
          <p:cNvSpPr>
            <a:spLocks noGrp="1"/>
          </p:cNvSpPr>
          <p:nvPr>
            <p:ph type="sldNum" sz="quarter" idx="12"/>
          </p:nvPr>
        </p:nvSpPr>
        <p:spPr/>
        <p:txBody>
          <a:bodyPr/>
          <a:lstStyle/>
          <a:p>
            <a:fld id="{B34A0B57-3AE0-47B8-9258-7094C53B2D73}" type="slidenum">
              <a:rPr lang="en-US" smtClean="0"/>
              <a:t>‹#›</a:t>
            </a:fld>
            <a:endParaRPr lang="en-US"/>
          </a:p>
        </p:txBody>
      </p:sp>
    </p:spTree>
    <p:extLst>
      <p:ext uri="{BB962C8B-B14F-4D97-AF65-F5344CB8AC3E}">
        <p14:creationId xmlns:p14="http://schemas.microsoft.com/office/powerpoint/2010/main" val="3289125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C01A9-39E2-0302-90F9-03AD93639F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62EC94-6C8F-4F9B-36B6-953A154084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BDB698-254F-55C9-CB9B-FD8144D6EE88}"/>
              </a:ext>
            </a:extLst>
          </p:cNvPr>
          <p:cNvSpPr>
            <a:spLocks noGrp="1"/>
          </p:cNvSpPr>
          <p:nvPr>
            <p:ph type="dt" sz="half" idx="10"/>
          </p:nvPr>
        </p:nvSpPr>
        <p:spPr/>
        <p:txBody>
          <a:bodyPr/>
          <a:lstStyle/>
          <a:p>
            <a:fld id="{733A26FE-1D51-40CB-B268-4981C8A9036C}" type="datetimeFigureOut">
              <a:rPr lang="en-US" smtClean="0"/>
              <a:t>1/23/2023</a:t>
            </a:fld>
            <a:endParaRPr lang="en-US"/>
          </a:p>
        </p:txBody>
      </p:sp>
      <p:sp>
        <p:nvSpPr>
          <p:cNvPr id="5" name="Footer Placeholder 4">
            <a:extLst>
              <a:ext uri="{FF2B5EF4-FFF2-40B4-BE49-F238E27FC236}">
                <a16:creationId xmlns:a16="http://schemas.microsoft.com/office/drawing/2014/main" id="{7464E481-5891-E3BA-D3F4-225947C09C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880C4D-A475-9977-4697-CFE6A4D099E6}"/>
              </a:ext>
            </a:extLst>
          </p:cNvPr>
          <p:cNvSpPr>
            <a:spLocks noGrp="1"/>
          </p:cNvSpPr>
          <p:nvPr>
            <p:ph type="sldNum" sz="quarter" idx="12"/>
          </p:nvPr>
        </p:nvSpPr>
        <p:spPr/>
        <p:txBody>
          <a:bodyPr/>
          <a:lstStyle/>
          <a:p>
            <a:fld id="{B34A0B57-3AE0-47B8-9258-7094C53B2D73}" type="slidenum">
              <a:rPr lang="en-US" smtClean="0"/>
              <a:t>‹#›</a:t>
            </a:fld>
            <a:endParaRPr lang="en-US"/>
          </a:p>
        </p:txBody>
      </p:sp>
    </p:spTree>
    <p:extLst>
      <p:ext uri="{BB962C8B-B14F-4D97-AF65-F5344CB8AC3E}">
        <p14:creationId xmlns:p14="http://schemas.microsoft.com/office/powerpoint/2010/main" val="1506745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F78BB-78FF-464A-6B60-764414C8A8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E8E2DF-24E4-AA37-E237-A15D3231FA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769EF5-B491-AABC-11DC-9E141A5C3B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603DB4-3A35-3AC4-416A-9CE973A00B59}"/>
              </a:ext>
            </a:extLst>
          </p:cNvPr>
          <p:cNvSpPr>
            <a:spLocks noGrp="1"/>
          </p:cNvSpPr>
          <p:nvPr>
            <p:ph type="dt" sz="half" idx="10"/>
          </p:nvPr>
        </p:nvSpPr>
        <p:spPr/>
        <p:txBody>
          <a:bodyPr/>
          <a:lstStyle/>
          <a:p>
            <a:fld id="{733A26FE-1D51-40CB-B268-4981C8A9036C}" type="datetimeFigureOut">
              <a:rPr lang="en-US" smtClean="0"/>
              <a:t>1/23/2023</a:t>
            </a:fld>
            <a:endParaRPr lang="en-US"/>
          </a:p>
        </p:txBody>
      </p:sp>
      <p:sp>
        <p:nvSpPr>
          <p:cNvPr id="6" name="Footer Placeholder 5">
            <a:extLst>
              <a:ext uri="{FF2B5EF4-FFF2-40B4-BE49-F238E27FC236}">
                <a16:creationId xmlns:a16="http://schemas.microsoft.com/office/drawing/2014/main" id="{7D6CBFCA-1889-4877-FBD0-BFB08D78C7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8717F0-B762-F332-B470-2FEE453DE6A5}"/>
              </a:ext>
            </a:extLst>
          </p:cNvPr>
          <p:cNvSpPr>
            <a:spLocks noGrp="1"/>
          </p:cNvSpPr>
          <p:nvPr>
            <p:ph type="sldNum" sz="quarter" idx="12"/>
          </p:nvPr>
        </p:nvSpPr>
        <p:spPr/>
        <p:txBody>
          <a:bodyPr/>
          <a:lstStyle/>
          <a:p>
            <a:fld id="{B34A0B57-3AE0-47B8-9258-7094C53B2D73}" type="slidenum">
              <a:rPr lang="en-US" smtClean="0"/>
              <a:t>‹#›</a:t>
            </a:fld>
            <a:endParaRPr lang="en-US"/>
          </a:p>
        </p:txBody>
      </p:sp>
    </p:spTree>
    <p:extLst>
      <p:ext uri="{BB962C8B-B14F-4D97-AF65-F5344CB8AC3E}">
        <p14:creationId xmlns:p14="http://schemas.microsoft.com/office/powerpoint/2010/main" val="60420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FC8E0-DF34-DD88-CB53-946961C304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90A95E-3D45-E159-9059-61A98F3FE7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6186EF7-2CA8-D1C9-E86D-F949DE1091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171384-3F4D-A12D-62C1-E715D170F1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96873C-3BA6-4EC9-60DB-13139256A3B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E15A673-C3A3-F3FE-7231-1BFB85F71755}"/>
              </a:ext>
            </a:extLst>
          </p:cNvPr>
          <p:cNvSpPr>
            <a:spLocks noGrp="1"/>
          </p:cNvSpPr>
          <p:nvPr>
            <p:ph type="dt" sz="half" idx="10"/>
          </p:nvPr>
        </p:nvSpPr>
        <p:spPr/>
        <p:txBody>
          <a:bodyPr/>
          <a:lstStyle/>
          <a:p>
            <a:fld id="{733A26FE-1D51-40CB-B268-4981C8A9036C}" type="datetimeFigureOut">
              <a:rPr lang="en-US" smtClean="0"/>
              <a:t>1/23/2023</a:t>
            </a:fld>
            <a:endParaRPr lang="en-US"/>
          </a:p>
        </p:txBody>
      </p:sp>
      <p:sp>
        <p:nvSpPr>
          <p:cNvPr id="8" name="Footer Placeholder 7">
            <a:extLst>
              <a:ext uri="{FF2B5EF4-FFF2-40B4-BE49-F238E27FC236}">
                <a16:creationId xmlns:a16="http://schemas.microsoft.com/office/drawing/2014/main" id="{EDFCAF5D-D214-66D6-7B71-E35855241D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9CB4FB9-50E3-2743-D529-51D13734371C}"/>
              </a:ext>
            </a:extLst>
          </p:cNvPr>
          <p:cNvSpPr>
            <a:spLocks noGrp="1"/>
          </p:cNvSpPr>
          <p:nvPr>
            <p:ph type="sldNum" sz="quarter" idx="12"/>
          </p:nvPr>
        </p:nvSpPr>
        <p:spPr/>
        <p:txBody>
          <a:bodyPr/>
          <a:lstStyle/>
          <a:p>
            <a:fld id="{B34A0B57-3AE0-47B8-9258-7094C53B2D73}" type="slidenum">
              <a:rPr lang="en-US" smtClean="0"/>
              <a:t>‹#›</a:t>
            </a:fld>
            <a:endParaRPr lang="en-US"/>
          </a:p>
        </p:txBody>
      </p:sp>
    </p:spTree>
    <p:extLst>
      <p:ext uri="{BB962C8B-B14F-4D97-AF65-F5344CB8AC3E}">
        <p14:creationId xmlns:p14="http://schemas.microsoft.com/office/powerpoint/2010/main" val="2688753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8E325-0BB7-59CC-C595-BEC8056E76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81D208-3FD2-95EC-9695-80DA15AF14E5}"/>
              </a:ext>
            </a:extLst>
          </p:cNvPr>
          <p:cNvSpPr>
            <a:spLocks noGrp="1"/>
          </p:cNvSpPr>
          <p:nvPr>
            <p:ph type="dt" sz="half" idx="10"/>
          </p:nvPr>
        </p:nvSpPr>
        <p:spPr/>
        <p:txBody>
          <a:bodyPr/>
          <a:lstStyle/>
          <a:p>
            <a:fld id="{733A26FE-1D51-40CB-B268-4981C8A9036C}" type="datetimeFigureOut">
              <a:rPr lang="en-US" smtClean="0"/>
              <a:t>1/23/2023</a:t>
            </a:fld>
            <a:endParaRPr lang="en-US"/>
          </a:p>
        </p:txBody>
      </p:sp>
      <p:sp>
        <p:nvSpPr>
          <p:cNvPr id="4" name="Footer Placeholder 3">
            <a:extLst>
              <a:ext uri="{FF2B5EF4-FFF2-40B4-BE49-F238E27FC236}">
                <a16:creationId xmlns:a16="http://schemas.microsoft.com/office/drawing/2014/main" id="{0438ABDC-FDFE-81F2-EE60-71CE263C34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3D89B9-9B83-8AA5-EFF3-8E2C37C2FB54}"/>
              </a:ext>
            </a:extLst>
          </p:cNvPr>
          <p:cNvSpPr>
            <a:spLocks noGrp="1"/>
          </p:cNvSpPr>
          <p:nvPr>
            <p:ph type="sldNum" sz="quarter" idx="12"/>
          </p:nvPr>
        </p:nvSpPr>
        <p:spPr/>
        <p:txBody>
          <a:bodyPr/>
          <a:lstStyle/>
          <a:p>
            <a:fld id="{B34A0B57-3AE0-47B8-9258-7094C53B2D73}" type="slidenum">
              <a:rPr lang="en-US" smtClean="0"/>
              <a:t>‹#›</a:t>
            </a:fld>
            <a:endParaRPr lang="en-US"/>
          </a:p>
        </p:txBody>
      </p:sp>
    </p:spTree>
    <p:extLst>
      <p:ext uri="{BB962C8B-B14F-4D97-AF65-F5344CB8AC3E}">
        <p14:creationId xmlns:p14="http://schemas.microsoft.com/office/powerpoint/2010/main" val="551792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C0AD2D-7BEE-AA69-2C1C-CA6D7ED931CA}"/>
              </a:ext>
            </a:extLst>
          </p:cNvPr>
          <p:cNvSpPr>
            <a:spLocks noGrp="1"/>
          </p:cNvSpPr>
          <p:nvPr>
            <p:ph type="dt" sz="half" idx="10"/>
          </p:nvPr>
        </p:nvSpPr>
        <p:spPr/>
        <p:txBody>
          <a:bodyPr/>
          <a:lstStyle/>
          <a:p>
            <a:fld id="{733A26FE-1D51-40CB-B268-4981C8A9036C}" type="datetimeFigureOut">
              <a:rPr lang="en-US" smtClean="0"/>
              <a:t>1/23/2023</a:t>
            </a:fld>
            <a:endParaRPr lang="en-US"/>
          </a:p>
        </p:txBody>
      </p:sp>
      <p:sp>
        <p:nvSpPr>
          <p:cNvPr id="3" name="Footer Placeholder 2">
            <a:extLst>
              <a:ext uri="{FF2B5EF4-FFF2-40B4-BE49-F238E27FC236}">
                <a16:creationId xmlns:a16="http://schemas.microsoft.com/office/drawing/2014/main" id="{97206191-7C03-F492-F6D1-578E766042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1F22375-56D3-2D6E-9041-352232879E14}"/>
              </a:ext>
            </a:extLst>
          </p:cNvPr>
          <p:cNvSpPr>
            <a:spLocks noGrp="1"/>
          </p:cNvSpPr>
          <p:nvPr>
            <p:ph type="sldNum" sz="quarter" idx="12"/>
          </p:nvPr>
        </p:nvSpPr>
        <p:spPr/>
        <p:txBody>
          <a:bodyPr/>
          <a:lstStyle/>
          <a:p>
            <a:fld id="{B34A0B57-3AE0-47B8-9258-7094C53B2D73}" type="slidenum">
              <a:rPr lang="en-US" smtClean="0"/>
              <a:t>‹#›</a:t>
            </a:fld>
            <a:endParaRPr lang="en-US"/>
          </a:p>
        </p:txBody>
      </p:sp>
    </p:spTree>
    <p:extLst>
      <p:ext uri="{BB962C8B-B14F-4D97-AF65-F5344CB8AC3E}">
        <p14:creationId xmlns:p14="http://schemas.microsoft.com/office/powerpoint/2010/main" val="3578320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EC7C8-FBD4-D962-B9B2-314928A686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6423E8-DD57-59D2-B5DD-939AF53C0A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18E796-5030-ED79-B5B2-CE40A1D04F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757B38-04FB-350F-0DBB-04525DC3D03A}"/>
              </a:ext>
            </a:extLst>
          </p:cNvPr>
          <p:cNvSpPr>
            <a:spLocks noGrp="1"/>
          </p:cNvSpPr>
          <p:nvPr>
            <p:ph type="dt" sz="half" idx="10"/>
          </p:nvPr>
        </p:nvSpPr>
        <p:spPr/>
        <p:txBody>
          <a:bodyPr/>
          <a:lstStyle/>
          <a:p>
            <a:fld id="{733A26FE-1D51-40CB-B268-4981C8A9036C}" type="datetimeFigureOut">
              <a:rPr lang="en-US" smtClean="0"/>
              <a:t>1/23/2023</a:t>
            </a:fld>
            <a:endParaRPr lang="en-US"/>
          </a:p>
        </p:txBody>
      </p:sp>
      <p:sp>
        <p:nvSpPr>
          <p:cNvPr id="6" name="Footer Placeholder 5">
            <a:extLst>
              <a:ext uri="{FF2B5EF4-FFF2-40B4-BE49-F238E27FC236}">
                <a16:creationId xmlns:a16="http://schemas.microsoft.com/office/drawing/2014/main" id="{7794C680-2673-BBAD-43FC-17B92143FC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70E2C2-4DB2-BE72-366C-E1DB48465D5A}"/>
              </a:ext>
            </a:extLst>
          </p:cNvPr>
          <p:cNvSpPr>
            <a:spLocks noGrp="1"/>
          </p:cNvSpPr>
          <p:nvPr>
            <p:ph type="sldNum" sz="quarter" idx="12"/>
          </p:nvPr>
        </p:nvSpPr>
        <p:spPr/>
        <p:txBody>
          <a:bodyPr/>
          <a:lstStyle/>
          <a:p>
            <a:fld id="{B34A0B57-3AE0-47B8-9258-7094C53B2D73}" type="slidenum">
              <a:rPr lang="en-US" smtClean="0"/>
              <a:t>‹#›</a:t>
            </a:fld>
            <a:endParaRPr lang="en-US"/>
          </a:p>
        </p:txBody>
      </p:sp>
    </p:spTree>
    <p:extLst>
      <p:ext uri="{BB962C8B-B14F-4D97-AF65-F5344CB8AC3E}">
        <p14:creationId xmlns:p14="http://schemas.microsoft.com/office/powerpoint/2010/main" val="892614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A323D-2E15-703F-4192-694A364536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82728AB-B3D2-B0C8-1801-5C9710E762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3A1D4D6-0DEA-8DC9-0574-1495F7A312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3573EC-E7C4-4A68-3BB5-BC047E0085ED}"/>
              </a:ext>
            </a:extLst>
          </p:cNvPr>
          <p:cNvSpPr>
            <a:spLocks noGrp="1"/>
          </p:cNvSpPr>
          <p:nvPr>
            <p:ph type="dt" sz="half" idx="10"/>
          </p:nvPr>
        </p:nvSpPr>
        <p:spPr/>
        <p:txBody>
          <a:bodyPr/>
          <a:lstStyle/>
          <a:p>
            <a:fld id="{733A26FE-1D51-40CB-B268-4981C8A9036C}" type="datetimeFigureOut">
              <a:rPr lang="en-US" smtClean="0"/>
              <a:t>1/23/2023</a:t>
            </a:fld>
            <a:endParaRPr lang="en-US"/>
          </a:p>
        </p:txBody>
      </p:sp>
      <p:sp>
        <p:nvSpPr>
          <p:cNvPr id="6" name="Footer Placeholder 5">
            <a:extLst>
              <a:ext uri="{FF2B5EF4-FFF2-40B4-BE49-F238E27FC236}">
                <a16:creationId xmlns:a16="http://schemas.microsoft.com/office/drawing/2014/main" id="{561D5B7E-7AF7-DEC7-762A-81D4AB9B87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89A8A6-B7C5-4CA0-35E2-897124CE55A3}"/>
              </a:ext>
            </a:extLst>
          </p:cNvPr>
          <p:cNvSpPr>
            <a:spLocks noGrp="1"/>
          </p:cNvSpPr>
          <p:nvPr>
            <p:ph type="sldNum" sz="quarter" idx="12"/>
          </p:nvPr>
        </p:nvSpPr>
        <p:spPr/>
        <p:txBody>
          <a:bodyPr/>
          <a:lstStyle/>
          <a:p>
            <a:fld id="{B34A0B57-3AE0-47B8-9258-7094C53B2D73}" type="slidenum">
              <a:rPr lang="en-US" smtClean="0"/>
              <a:t>‹#›</a:t>
            </a:fld>
            <a:endParaRPr lang="en-US"/>
          </a:p>
        </p:txBody>
      </p:sp>
    </p:spTree>
    <p:extLst>
      <p:ext uri="{BB962C8B-B14F-4D97-AF65-F5344CB8AC3E}">
        <p14:creationId xmlns:p14="http://schemas.microsoft.com/office/powerpoint/2010/main" val="3294033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769BBC"/>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A4BE7E-6684-BECC-2820-D706253A5A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CD9733-57AC-AF80-B5D5-CE22C871A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6E4CA5-F71A-DE60-FB47-F6BBA1B3B1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3A26FE-1D51-40CB-B268-4981C8A9036C}" type="datetimeFigureOut">
              <a:rPr lang="en-US" smtClean="0"/>
              <a:t>1/23/2023</a:t>
            </a:fld>
            <a:endParaRPr lang="en-US"/>
          </a:p>
        </p:txBody>
      </p:sp>
      <p:sp>
        <p:nvSpPr>
          <p:cNvPr id="5" name="Footer Placeholder 4">
            <a:extLst>
              <a:ext uri="{FF2B5EF4-FFF2-40B4-BE49-F238E27FC236}">
                <a16:creationId xmlns:a16="http://schemas.microsoft.com/office/drawing/2014/main" id="{2F103B34-D371-31DD-BC57-D99D7F6A1D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8CA0DC8-F743-4FFA-9F0B-B40A64AAC2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4A0B57-3AE0-47B8-9258-7094C53B2D73}" type="slidenum">
              <a:rPr lang="en-US" smtClean="0"/>
              <a:t>‹#›</a:t>
            </a:fld>
            <a:endParaRPr lang="en-US"/>
          </a:p>
        </p:txBody>
      </p:sp>
    </p:spTree>
    <p:extLst>
      <p:ext uri="{BB962C8B-B14F-4D97-AF65-F5344CB8AC3E}">
        <p14:creationId xmlns:p14="http://schemas.microsoft.com/office/powerpoint/2010/main" val="301025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www.liveforwardly.com/southern-company"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684089-9698-CE4F-61AB-F54F29BEB697}"/>
              </a:ext>
            </a:extLst>
          </p:cNvPr>
          <p:cNvSpPr txBox="1">
            <a:spLocks/>
          </p:cNvSpPr>
          <p:nvPr/>
        </p:nvSpPr>
        <p:spPr>
          <a:xfrm>
            <a:off x="1410069" y="1041400"/>
            <a:ext cx="9144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solidFill>
                  <a:schemeClr val="bg1"/>
                </a:solidFill>
                <a:latin typeface="Calibri" panose="020F0502020204030204"/>
              </a:rPr>
              <a:t>Well-Being Topic</a:t>
            </a:r>
            <a:br>
              <a:rPr lang="en-US" b="1" dirty="0">
                <a:solidFill>
                  <a:schemeClr val="bg1"/>
                </a:solidFill>
                <a:latin typeface="Calibri" panose="020F0502020204030204"/>
              </a:rPr>
            </a:br>
            <a:r>
              <a:rPr lang="en-US" sz="4800" b="1" dirty="0">
                <a:solidFill>
                  <a:schemeClr val="bg1"/>
                </a:solidFill>
                <a:latin typeface="Calibri" panose="020F0502020204030204"/>
              </a:rPr>
              <a:t>February</a:t>
            </a:r>
            <a:endParaRPr lang="en-US" dirty="0">
              <a:solidFill>
                <a:schemeClr val="bg1"/>
              </a:solidFill>
            </a:endParaRPr>
          </a:p>
        </p:txBody>
      </p:sp>
      <p:pic>
        <p:nvPicPr>
          <p:cNvPr id="5" name="Picture 4">
            <a:extLst>
              <a:ext uri="{FF2B5EF4-FFF2-40B4-BE49-F238E27FC236}">
                <a16:creationId xmlns:a16="http://schemas.microsoft.com/office/drawing/2014/main" id="{B5E2501F-C0A7-9379-1444-480D0BEDBE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0005" y="6252383"/>
            <a:ext cx="2771990" cy="298567"/>
          </a:xfrm>
          <a:prstGeom prst="rect">
            <a:avLst/>
          </a:prstGeom>
        </p:spPr>
      </p:pic>
    </p:spTree>
    <p:extLst>
      <p:ext uri="{BB962C8B-B14F-4D97-AF65-F5344CB8AC3E}">
        <p14:creationId xmlns:p14="http://schemas.microsoft.com/office/powerpoint/2010/main" val="2521216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431963-8ADF-9055-AB51-BB23F54D3A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0005" y="6252383"/>
            <a:ext cx="2771990" cy="298567"/>
          </a:xfrm>
          <a:prstGeom prst="rect">
            <a:avLst/>
          </a:prstGeom>
        </p:spPr>
      </p:pic>
      <p:sp>
        <p:nvSpPr>
          <p:cNvPr id="2" name="Title 1">
            <a:extLst>
              <a:ext uri="{FF2B5EF4-FFF2-40B4-BE49-F238E27FC236}">
                <a16:creationId xmlns:a16="http://schemas.microsoft.com/office/drawing/2014/main" id="{F4A59D9F-8F4E-7F20-EED7-B8BBB1BA50B9}"/>
              </a:ext>
            </a:extLst>
          </p:cNvPr>
          <p:cNvSpPr>
            <a:spLocks noGrp="1"/>
          </p:cNvSpPr>
          <p:nvPr>
            <p:ph type="title"/>
          </p:nvPr>
        </p:nvSpPr>
        <p:spPr>
          <a:xfrm>
            <a:off x="1514240" y="407411"/>
            <a:ext cx="9163516" cy="1325563"/>
          </a:xfrm>
        </p:spPr>
        <p:txBody>
          <a:bodyPr/>
          <a:lstStyle/>
          <a:p>
            <a:pPr algn="ctr"/>
            <a:r>
              <a:rPr lang="en-US" dirty="0">
                <a:solidFill>
                  <a:schemeClr val="bg1"/>
                </a:solidFill>
                <a:latin typeface="+mn-lt"/>
              </a:rPr>
              <a:t>Healthy Practices to </a:t>
            </a:r>
            <a:r>
              <a:rPr lang="en-US" dirty="0">
                <a:solidFill>
                  <a:schemeClr val="bg1"/>
                </a:solidFill>
                <a:latin typeface="Lucida Handwriting" panose="03010101010101010101" pitchFamily="66" charset="0"/>
              </a:rPr>
              <a:t>Heal</a:t>
            </a:r>
            <a:r>
              <a:rPr lang="en-US" dirty="0">
                <a:solidFill>
                  <a:schemeClr val="bg1"/>
                </a:solidFill>
                <a:latin typeface="+mn-lt"/>
              </a:rPr>
              <a:t>  the </a:t>
            </a:r>
            <a:r>
              <a:rPr lang="en-US" dirty="0">
                <a:solidFill>
                  <a:schemeClr val="bg1"/>
                </a:solidFill>
                <a:latin typeface="Lucida Handwriting" panose="03010101010101010101" pitchFamily="66" charset="0"/>
              </a:rPr>
              <a:t>Hurt</a:t>
            </a:r>
          </a:p>
        </p:txBody>
      </p:sp>
      <p:sp>
        <p:nvSpPr>
          <p:cNvPr id="3" name="Content Placeholder 2">
            <a:extLst>
              <a:ext uri="{FF2B5EF4-FFF2-40B4-BE49-F238E27FC236}">
                <a16:creationId xmlns:a16="http://schemas.microsoft.com/office/drawing/2014/main" id="{C442E145-F6F0-2AC5-9971-9B7E3F4C7C45}"/>
              </a:ext>
            </a:extLst>
          </p:cNvPr>
          <p:cNvSpPr>
            <a:spLocks noGrp="1"/>
          </p:cNvSpPr>
          <p:nvPr>
            <p:ph idx="1"/>
          </p:nvPr>
        </p:nvSpPr>
        <p:spPr>
          <a:xfrm>
            <a:off x="2494238" y="2212959"/>
            <a:ext cx="7203520" cy="2432082"/>
          </a:xfrm>
        </p:spPr>
        <p:txBody>
          <a:bodyPr>
            <a:normAutofit/>
          </a:bodyPr>
          <a:lstStyle/>
          <a:p>
            <a:pPr marL="0" indent="0" algn="ctr">
              <a:buNone/>
            </a:pPr>
            <a:r>
              <a:rPr lang="en-US" dirty="0">
                <a:solidFill>
                  <a:schemeClr val="bg1"/>
                </a:solidFill>
              </a:rPr>
              <a:t>Healing your heart when it’s hurt in a relationship requires self-love and care.</a:t>
            </a:r>
          </a:p>
          <a:p>
            <a:pPr marL="0" indent="0" algn="ctr">
              <a:buNone/>
            </a:pPr>
            <a:endParaRPr lang="en-US" dirty="0">
              <a:solidFill>
                <a:schemeClr val="bg1"/>
              </a:solidFill>
            </a:endParaRPr>
          </a:p>
          <a:p>
            <a:pPr marL="0" indent="0" algn="ctr">
              <a:buNone/>
            </a:pPr>
            <a:r>
              <a:rPr lang="en-US" dirty="0">
                <a:solidFill>
                  <a:schemeClr val="bg1"/>
                </a:solidFill>
              </a:rPr>
              <a:t>It’s true that time heals wounds, but sometimes we want to speed up the process.</a:t>
            </a:r>
          </a:p>
          <a:p>
            <a:pPr marL="0" indent="0" algn="ctr">
              <a:buNone/>
            </a:pPr>
            <a:endParaRPr lang="en-US" dirty="0">
              <a:solidFill>
                <a:srgbClr val="0070C0"/>
              </a:solidFill>
            </a:endParaRPr>
          </a:p>
        </p:txBody>
      </p:sp>
    </p:spTree>
    <p:extLst>
      <p:ext uri="{BB962C8B-B14F-4D97-AF65-F5344CB8AC3E}">
        <p14:creationId xmlns:p14="http://schemas.microsoft.com/office/powerpoint/2010/main" val="2759522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431963-8ADF-9055-AB51-BB23F54D3A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0005" y="6252383"/>
            <a:ext cx="2771990" cy="298567"/>
          </a:xfrm>
          <a:prstGeom prst="rect">
            <a:avLst/>
          </a:prstGeom>
        </p:spPr>
      </p:pic>
      <p:sp>
        <p:nvSpPr>
          <p:cNvPr id="2" name="Title 1">
            <a:extLst>
              <a:ext uri="{FF2B5EF4-FFF2-40B4-BE49-F238E27FC236}">
                <a16:creationId xmlns:a16="http://schemas.microsoft.com/office/drawing/2014/main" id="{F4A59D9F-8F4E-7F20-EED7-B8BBB1BA50B9}"/>
              </a:ext>
            </a:extLst>
          </p:cNvPr>
          <p:cNvSpPr>
            <a:spLocks noGrp="1"/>
          </p:cNvSpPr>
          <p:nvPr>
            <p:ph type="title"/>
          </p:nvPr>
        </p:nvSpPr>
        <p:spPr>
          <a:xfrm>
            <a:off x="3633211" y="175543"/>
            <a:ext cx="4925578" cy="1325563"/>
          </a:xfrm>
        </p:spPr>
        <p:txBody>
          <a:bodyPr/>
          <a:lstStyle/>
          <a:p>
            <a:pPr algn="ctr"/>
            <a:r>
              <a:rPr lang="en-US" dirty="0">
                <a:solidFill>
                  <a:schemeClr val="bg1"/>
                </a:solidFill>
                <a:latin typeface="+mn-lt"/>
              </a:rPr>
              <a:t>5 Fast Pick-Me-Ups</a:t>
            </a:r>
          </a:p>
        </p:txBody>
      </p:sp>
      <p:sp>
        <p:nvSpPr>
          <p:cNvPr id="3" name="Content Placeholder 2">
            <a:extLst>
              <a:ext uri="{FF2B5EF4-FFF2-40B4-BE49-F238E27FC236}">
                <a16:creationId xmlns:a16="http://schemas.microsoft.com/office/drawing/2014/main" id="{C442E145-F6F0-2AC5-9971-9B7E3F4C7C45}"/>
              </a:ext>
            </a:extLst>
          </p:cNvPr>
          <p:cNvSpPr>
            <a:spLocks noGrp="1"/>
          </p:cNvSpPr>
          <p:nvPr>
            <p:ph idx="1"/>
          </p:nvPr>
        </p:nvSpPr>
        <p:spPr>
          <a:xfrm>
            <a:off x="5352897" y="2109963"/>
            <a:ext cx="6411784" cy="3453321"/>
          </a:xfrm>
        </p:spPr>
        <p:txBody>
          <a:bodyPr>
            <a:normAutofit fontScale="92500" lnSpcReduction="20000"/>
          </a:bodyPr>
          <a:lstStyle/>
          <a:p>
            <a:pPr marL="0" indent="0" algn="ctr">
              <a:buNone/>
            </a:pPr>
            <a:r>
              <a:rPr lang="en-US" sz="3900" b="1" dirty="0">
                <a:solidFill>
                  <a:schemeClr val="bg1"/>
                </a:solidFill>
                <a:latin typeface="+mj-lt"/>
              </a:rPr>
              <a:t>Meditate</a:t>
            </a:r>
          </a:p>
          <a:p>
            <a:pPr marL="0" indent="0" algn="ctr">
              <a:buNone/>
            </a:pPr>
            <a:endParaRPr lang="en-US" dirty="0">
              <a:solidFill>
                <a:schemeClr val="bg1"/>
              </a:solidFill>
            </a:endParaRPr>
          </a:p>
          <a:p>
            <a:pPr algn="ctr"/>
            <a:r>
              <a:rPr lang="en-US" sz="2600" dirty="0">
                <a:solidFill>
                  <a:schemeClr val="bg1"/>
                </a:solidFill>
              </a:rPr>
              <a:t>Reduces stress</a:t>
            </a:r>
          </a:p>
          <a:p>
            <a:pPr algn="ctr"/>
            <a:r>
              <a:rPr lang="en-US" sz="2600" dirty="0">
                <a:solidFill>
                  <a:schemeClr val="bg1"/>
                </a:solidFill>
              </a:rPr>
              <a:t>Controls anxiety</a:t>
            </a:r>
          </a:p>
          <a:p>
            <a:pPr algn="ctr"/>
            <a:r>
              <a:rPr lang="en-US" sz="2600" dirty="0">
                <a:solidFill>
                  <a:schemeClr val="bg1"/>
                </a:solidFill>
              </a:rPr>
              <a:t>Improves sleep</a:t>
            </a:r>
          </a:p>
          <a:p>
            <a:pPr algn="ctr"/>
            <a:r>
              <a:rPr lang="en-US" sz="2600" dirty="0">
                <a:solidFill>
                  <a:schemeClr val="bg1"/>
                </a:solidFill>
              </a:rPr>
              <a:t>Generates kindness</a:t>
            </a:r>
          </a:p>
          <a:p>
            <a:pPr algn="ctr"/>
            <a:endParaRPr lang="en-US" sz="2600" dirty="0">
              <a:solidFill>
                <a:schemeClr val="bg1"/>
              </a:solidFill>
            </a:endParaRPr>
          </a:p>
          <a:p>
            <a:pPr marL="0" indent="0" algn="ctr">
              <a:buNone/>
            </a:pPr>
            <a:r>
              <a:rPr lang="en-US" sz="2600" dirty="0">
                <a:solidFill>
                  <a:schemeClr val="bg1"/>
                </a:solidFill>
              </a:rPr>
              <a:t>…All in as a little as 5 minutes a day!</a:t>
            </a:r>
          </a:p>
          <a:p>
            <a:pPr marL="0" indent="0" algn="ctr">
              <a:buNone/>
            </a:pPr>
            <a:endParaRPr lang="en-US" dirty="0">
              <a:solidFill>
                <a:srgbClr val="0070C0"/>
              </a:solidFill>
            </a:endParaRPr>
          </a:p>
        </p:txBody>
      </p:sp>
      <p:sp>
        <p:nvSpPr>
          <p:cNvPr id="5" name="TextBox 4">
            <a:extLst>
              <a:ext uri="{FF2B5EF4-FFF2-40B4-BE49-F238E27FC236}">
                <a16:creationId xmlns:a16="http://schemas.microsoft.com/office/drawing/2014/main" id="{1062D730-E652-953F-D1B5-59911E777FC8}"/>
              </a:ext>
            </a:extLst>
          </p:cNvPr>
          <p:cNvSpPr txBox="1"/>
          <p:nvPr/>
        </p:nvSpPr>
        <p:spPr>
          <a:xfrm>
            <a:off x="2663450" y="1040984"/>
            <a:ext cx="7129177" cy="400110"/>
          </a:xfrm>
          <a:prstGeom prst="rect">
            <a:avLst/>
          </a:prstGeom>
          <a:noFill/>
        </p:spPr>
        <p:txBody>
          <a:bodyPr wrap="square" rtlCol="0">
            <a:spAutoFit/>
          </a:bodyPr>
          <a:lstStyle/>
          <a:p>
            <a:r>
              <a:rPr lang="en-US" sz="2000" dirty="0">
                <a:solidFill>
                  <a:schemeClr val="bg1"/>
                </a:solidFill>
                <a:latin typeface="Lucida Handwriting" panose="03010101010101010101" pitchFamily="66" charset="0"/>
              </a:rPr>
              <a:t>to try when you're going through a rough time</a:t>
            </a:r>
          </a:p>
        </p:txBody>
      </p:sp>
      <p:pic>
        <p:nvPicPr>
          <p:cNvPr id="7" name="Picture 6" descr="A person lying on a bed&#10;&#10;Description automatically generated with medium confidence">
            <a:extLst>
              <a:ext uri="{FF2B5EF4-FFF2-40B4-BE49-F238E27FC236}">
                <a16:creationId xmlns:a16="http://schemas.microsoft.com/office/drawing/2014/main" id="{5F05B183-D613-C4F5-22F8-66002C7A85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899" y="2374139"/>
            <a:ext cx="4387453" cy="2924968"/>
          </a:xfrm>
          <a:prstGeom prst="rect">
            <a:avLst/>
          </a:prstGeom>
          <a:effectLst>
            <a:softEdge rad="50800"/>
          </a:effectLst>
        </p:spPr>
      </p:pic>
    </p:spTree>
    <p:extLst>
      <p:ext uri="{BB962C8B-B14F-4D97-AF65-F5344CB8AC3E}">
        <p14:creationId xmlns:p14="http://schemas.microsoft.com/office/powerpoint/2010/main" val="998236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431963-8ADF-9055-AB51-BB23F54D3A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0005" y="6252383"/>
            <a:ext cx="2771990" cy="298567"/>
          </a:xfrm>
          <a:prstGeom prst="rect">
            <a:avLst/>
          </a:prstGeom>
        </p:spPr>
      </p:pic>
      <p:sp>
        <p:nvSpPr>
          <p:cNvPr id="12" name="Title 1">
            <a:extLst>
              <a:ext uri="{FF2B5EF4-FFF2-40B4-BE49-F238E27FC236}">
                <a16:creationId xmlns:a16="http://schemas.microsoft.com/office/drawing/2014/main" id="{298A57EA-8A2D-B0B1-3EF8-DBCCAB16C179}"/>
              </a:ext>
            </a:extLst>
          </p:cNvPr>
          <p:cNvSpPr>
            <a:spLocks noGrp="1"/>
          </p:cNvSpPr>
          <p:nvPr>
            <p:ph type="title"/>
          </p:nvPr>
        </p:nvSpPr>
        <p:spPr>
          <a:xfrm>
            <a:off x="3633211" y="175543"/>
            <a:ext cx="4925578" cy="1325563"/>
          </a:xfrm>
        </p:spPr>
        <p:txBody>
          <a:bodyPr/>
          <a:lstStyle/>
          <a:p>
            <a:pPr algn="ctr"/>
            <a:r>
              <a:rPr lang="en-US" dirty="0">
                <a:solidFill>
                  <a:schemeClr val="bg1"/>
                </a:solidFill>
                <a:latin typeface="+mn-lt"/>
              </a:rPr>
              <a:t>5 Fast Pick-Me-Ups</a:t>
            </a:r>
          </a:p>
        </p:txBody>
      </p:sp>
      <p:sp>
        <p:nvSpPr>
          <p:cNvPr id="13" name="TextBox 12">
            <a:extLst>
              <a:ext uri="{FF2B5EF4-FFF2-40B4-BE49-F238E27FC236}">
                <a16:creationId xmlns:a16="http://schemas.microsoft.com/office/drawing/2014/main" id="{FCAFA046-7A55-5388-E264-764541776594}"/>
              </a:ext>
            </a:extLst>
          </p:cNvPr>
          <p:cNvSpPr txBox="1"/>
          <p:nvPr/>
        </p:nvSpPr>
        <p:spPr>
          <a:xfrm>
            <a:off x="2674601" y="1040984"/>
            <a:ext cx="7129177" cy="400110"/>
          </a:xfrm>
          <a:prstGeom prst="rect">
            <a:avLst/>
          </a:prstGeom>
          <a:noFill/>
        </p:spPr>
        <p:txBody>
          <a:bodyPr wrap="square" rtlCol="0">
            <a:spAutoFit/>
          </a:bodyPr>
          <a:lstStyle/>
          <a:p>
            <a:r>
              <a:rPr lang="en-US" sz="2000" dirty="0">
                <a:solidFill>
                  <a:schemeClr val="bg1"/>
                </a:solidFill>
                <a:latin typeface="Lucida Handwriting" panose="03010101010101010101" pitchFamily="66" charset="0"/>
              </a:rPr>
              <a:t>to try when you're going through a rough time</a:t>
            </a:r>
          </a:p>
        </p:txBody>
      </p:sp>
      <p:pic>
        <p:nvPicPr>
          <p:cNvPr id="16" name="Picture 15" descr="A picture containing person, underwear&#10;&#10;Description automatically generated">
            <a:extLst>
              <a:ext uri="{FF2B5EF4-FFF2-40B4-BE49-F238E27FC236}">
                <a16:creationId xmlns:a16="http://schemas.microsoft.com/office/drawing/2014/main" id="{DE39B288-619B-E33C-4052-A191E5DA1B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8498" y="2868432"/>
            <a:ext cx="4627755" cy="1542585"/>
          </a:xfrm>
          <a:prstGeom prst="rect">
            <a:avLst/>
          </a:prstGeom>
          <a:effectLst>
            <a:softEdge rad="50800"/>
          </a:effectLst>
        </p:spPr>
      </p:pic>
      <p:sp>
        <p:nvSpPr>
          <p:cNvPr id="17" name="Content Placeholder 2">
            <a:extLst>
              <a:ext uri="{FF2B5EF4-FFF2-40B4-BE49-F238E27FC236}">
                <a16:creationId xmlns:a16="http://schemas.microsoft.com/office/drawing/2014/main" id="{BE608A5A-1994-A1D3-F43E-BA309F126153}"/>
              </a:ext>
            </a:extLst>
          </p:cNvPr>
          <p:cNvSpPr txBox="1">
            <a:spLocks/>
          </p:cNvSpPr>
          <p:nvPr/>
        </p:nvSpPr>
        <p:spPr>
          <a:xfrm>
            <a:off x="702836" y="2150084"/>
            <a:ext cx="4828169" cy="34533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solidFill>
                  <a:schemeClr val="bg1"/>
                </a:solidFill>
                <a:latin typeface="+mj-lt"/>
              </a:rPr>
              <a:t>Practice Gratitude</a:t>
            </a:r>
            <a:endParaRPr lang="en-US" b="1" dirty="0">
              <a:solidFill>
                <a:schemeClr val="bg1"/>
              </a:solidFill>
              <a:latin typeface="+mj-lt"/>
            </a:endParaRPr>
          </a:p>
          <a:p>
            <a:pPr marL="0" indent="0" algn="ctr">
              <a:buFont typeface="Arial" panose="020B0604020202020204" pitchFamily="34" charset="0"/>
              <a:buNone/>
            </a:pPr>
            <a:endParaRPr lang="en-US" dirty="0">
              <a:solidFill>
                <a:schemeClr val="bg1"/>
              </a:solidFill>
            </a:endParaRPr>
          </a:p>
          <a:p>
            <a:pPr algn="ctr"/>
            <a:r>
              <a:rPr lang="en-US" sz="2400" dirty="0">
                <a:solidFill>
                  <a:schemeClr val="bg1"/>
                </a:solidFill>
              </a:rPr>
              <a:t>Start your day listing 3 things     that you’re grateful for.</a:t>
            </a:r>
          </a:p>
          <a:p>
            <a:pPr algn="ctr"/>
            <a:r>
              <a:rPr lang="en-US" sz="2400" dirty="0">
                <a:solidFill>
                  <a:schemeClr val="bg1"/>
                </a:solidFill>
              </a:rPr>
              <a:t>Commit to exchanging your daily gratitude list with a friend via text.</a:t>
            </a:r>
          </a:p>
          <a:p>
            <a:pPr marL="0" indent="0" algn="ctr">
              <a:buFont typeface="Arial" panose="020B0604020202020204" pitchFamily="34" charset="0"/>
              <a:buNone/>
            </a:pPr>
            <a:endParaRPr lang="en-US" dirty="0">
              <a:solidFill>
                <a:srgbClr val="0070C0"/>
              </a:solidFill>
            </a:endParaRPr>
          </a:p>
        </p:txBody>
      </p:sp>
    </p:spTree>
    <p:extLst>
      <p:ext uri="{BB962C8B-B14F-4D97-AF65-F5344CB8AC3E}">
        <p14:creationId xmlns:p14="http://schemas.microsoft.com/office/powerpoint/2010/main" val="31695644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431963-8ADF-9055-AB51-BB23F54D3A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0005" y="6252383"/>
            <a:ext cx="2771990" cy="298567"/>
          </a:xfrm>
          <a:prstGeom prst="rect">
            <a:avLst/>
          </a:prstGeom>
        </p:spPr>
      </p:pic>
      <p:sp>
        <p:nvSpPr>
          <p:cNvPr id="3" name="Content Placeholder 2">
            <a:extLst>
              <a:ext uri="{FF2B5EF4-FFF2-40B4-BE49-F238E27FC236}">
                <a16:creationId xmlns:a16="http://schemas.microsoft.com/office/drawing/2014/main" id="{C442E145-F6F0-2AC5-9971-9B7E3F4C7C45}"/>
              </a:ext>
            </a:extLst>
          </p:cNvPr>
          <p:cNvSpPr>
            <a:spLocks noGrp="1"/>
          </p:cNvSpPr>
          <p:nvPr>
            <p:ph idx="1"/>
          </p:nvPr>
        </p:nvSpPr>
        <p:spPr>
          <a:xfrm>
            <a:off x="5737614" y="2077684"/>
            <a:ext cx="5642349" cy="3598121"/>
          </a:xfrm>
        </p:spPr>
        <p:txBody>
          <a:bodyPr>
            <a:normAutofit/>
          </a:bodyPr>
          <a:lstStyle/>
          <a:p>
            <a:pPr marL="0" indent="0" algn="ctr">
              <a:buNone/>
            </a:pPr>
            <a:r>
              <a:rPr lang="en-US" sz="3600" b="1" dirty="0">
                <a:solidFill>
                  <a:schemeClr val="bg1"/>
                </a:solidFill>
                <a:latin typeface="+mj-lt"/>
              </a:rPr>
              <a:t>Journal</a:t>
            </a:r>
          </a:p>
          <a:p>
            <a:pPr marL="0" indent="0" algn="ctr">
              <a:buNone/>
            </a:pPr>
            <a:endParaRPr lang="en-US" dirty="0">
              <a:solidFill>
                <a:schemeClr val="bg1"/>
              </a:solidFill>
            </a:endParaRPr>
          </a:p>
          <a:p>
            <a:pPr algn="ctr"/>
            <a:r>
              <a:rPr lang="en-US" sz="2400" dirty="0">
                <a:solidFill>
                  <a:schemeClr val="bg1"/>
                </a:solidFill>
              </a:rPr>
              <a:t>Can boost your mood</a:t>
            </a:r>
          </a:p>
          <a:p>
            <a:pPr algn="ctr"/>
            <a:r>
              <a:rPr lang="en-US" sz="2400" dirty="0">
                <a:solidFill>
                  <a:schemeClr val="bg1"/>
                </a:solidFill>
              </a:rPr>
              <a:t>Lowers depression</a:t>
            </a:r>
          </a:p>
          <a:p>
            <a:pPr algn="ctr"/>
            <a:r>
              <a:rPr lang="en-US" sz="2400" dirty="0">
                <a:solidFill>
                  <a:schemeClr val="bg1"/>
                </a:solidFill>
              </a:rPr>
              <a:t>Improves communications</a:t>
            </a:r>
          </a:p>
          <a:p>
            <a:pPr marL="0" indent="0" algn="ctr">
              <a:buNone/>
            </a:pPr>
            <a:endParaRPr lang="en-US" dirty="0">
              <a:solidFill>
                <a:srgbClr val="0070C0"/>
              </a:solidFill>
            </a:endParaRPr>
          </a:p>
          <a:p>
            <a:pPr marL="0" indent="0" algn="ctr">
              <a:buNone/>
            </a:pPr>
            <a:endParaRPr lang="en-US" dirty="0">
              <a:solidFill>
                <a:srgbClr val="0070C0"/>
              </a:solidFill>
            </a:endParaRPr>
          </a:p>
        </p:txBody>
      </p:sp>
      <p:sp>
        <p:nvSpPr>
          <p:cNvPr id="12" name="Title 1">
            <a:extLst>
              <a:ext uri="{FF2B5EF4-FFF2-40B4-BE49-F238E27FC236}">
                <a16:creationId xmlns:a16="http://schemas.microsoft.com/office/drawing/2014/main" id="{73F59A9F-185D-D66F-F16B-A7E4FB0190D0}"/>
              </a:ext>
            </a:extLst>
          </p:cNvPr>
          <p:cNvSpPr>
            <a:spLocks noGrp="1"/>
          </p:cNvSpPr>
          <p:nvPr>
            <p:ph type="title"/>
          </p:nvPr>
        </p:nvSpPr>
        <p:spPr>
          <a:xfrm>
            <a:off x="3633211" y="175543"/>
            <a:ext cx="4925578" cy="1325563"/>
          </a:xfrm>
        </p:spPr>
        <p:txBody>
          <a:bodyPr/>
          <a:lstStyle/>
          <a:p>
            <a:pPr algn="ctr"/>
            <a:r>
              <a:rPr lang="en-US" dirty="0">
                <a:solidFill>
                  <a:schemeClr val="bg1"/>
                </a:solidFill>
                <a:latin typeface="+mn-lt"/>
              </a:rPr>
              <a:t>5 Fast Pick-Me-Ups</a:t>
            </a:r>
          </a:p>
        </p:txBody>
      </p:sp>
      <p:sp>
        <p:nvSpPr>
          <p:cNvPr id="13" name="TextBox 12">
            <a:extLst>
              <a:ext uri="{FF2B5EF4-FFF2-40B4-BE49-F238E27FC236}">
                <a16:creationId xmlns:a16="http://schemas.microsoft.com/office/drawing/2014/main" id="{1FE593BE-67FB-BEDE-137F-D95978A8331B}"/>
              </a:ext>
            </a:extLst>
          </p:cNvPr>
          <p:cNvSpPr txBox="1"/>
          <p:nvPr/>
        </p:nvSpPr>
        <p:spPr>
          <a:xfrm>
            <a:off x="2663450" y="1040984"/>
            <a:ext cx="7129177" cy="400110"/>
          </a:xfrm>
          <a:prstGeom prst="rect">
            <a:avLst/>
          </a:prstGeom>
          <a:noFill/>
        </p:spPr>
        <p:txBody>
          <a:bodyPr wrap="square" rtlCol="0">
            <a:spAutoFit/>
          </a:bodyPr>
          <a:lstStyle/>
          <a:p>
            <a:r>
              <a:rPr lang="en-US" sz="2000" dirty="0">
                <a:solidFill>
                  <a:schemeClr val="bg1"/>
                </a:solidFill>
                <a:latin typeface="Lucida Handwriting" panose="03010101010101010101" pitchFamily="66" charset="0"/>
              </a:rPr>
              <a:t>to try when you're going through a rough time</a:t>
            </a:r>
          </a:p>
        </p:txBody>
      </p:sp>
      <p:pic>
        <p:nvPicPr>
          <p:cNvPr id="15" name="Picture 14" descr="A picture containing text&#10;&#10;Description automatically generated">
            <a:extLst>
              <a:ext uri="{FF2B5EF4-FFF2-40B4-BE49-F238E27FC236}">
                <a16:creationId xmlns:a16="http://schemas.microsoft.com/office/drawing/2014/main" id="{E49DB4EC-A723-1222-FA7C-FD81DC6608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7560" y="2306535"/>
            <a:ext cx="3905988" cy="2587083"/>
          </a:xfrm>
          <a:prstGeom prst="rect">
            <a:avLst/>
          </a:prstGeom>
          <a:effectLst>
            <a:softEdge rad="50800"/>
          </a:effectLst>
        </p:spPr>
      </p:pic>
      <p:sp>
        <p:nvSpPr>
          <p:cNvPr id="16" name="TextBox 15">
            <a:extLst>
              <a:ext uri="{FF2B5EF4-FFF2-40B4-BE49-F238E27FC236}">
                <a16:creationId xmlns:a16="http://schemas.microsoft.com/office/drawing/2014/main" id="{E720C121-B12C-9D1E-64CC-28E254E5E1A6}"/>
              </a:ext>
            </a:extLst>
          </p:cNvPr>
          <p:cNvSpPr txBox="1"/>
          <p:nvPr/>
        </p:nvSpPr>
        <p:spPr>
          <a:xfrm>
            <a:off x="6457177" y="5029474"/>
            <a:ext cx="4203222" cy="646331"/>
          </a:xfrm>
          <a:prstGeom prst="rect">
            <a:avLst/>
          </a:prstGeom>
          <a:noFill/>
        </p:spPr>
        <p:txBody>
          <a:bodyPr wrap="square" rtlCol="0">
            <a:spAutoFit/>
          </a:bodyPr>
          <a:lstStyle/>
          <a:p>
            <a:pPr algn="ctr"/>
            <a:r>
              <a:rPr lang="en-US" dirty="0">
                <a:solidFill>
                  <a:schemeClr val="bg1"/>
                </a:solidFill>
                <a:latin typeface="Lucida Handwriting" panose="03010101010101010101" pitchFamily="66" charset="0"/>
              </a:rPr>
              <a:t>Set a timer for 5 minutes, and just keep your pen moving.</a:t>
            </a:r>
          </a:p>
        </p:txBody>
      </p:sp>
    </p:spTree>
    <p:extLst>
      <p:ext uri="{BB962C8B-B14F-4D97-AF65-F5344CB8AC3E}">
        <p14:creationId xmlns:p14="http://schemas.microsoft.com/office/powerpoint/2010/main" val="11362335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431963-8ADF-9055-AB51-BB23F54D3A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0005" y="6252383"/>
            <a:ext cx="2771990" cy="298567"/>
          </a:xfrm>
          <a:prstGeom prst="rect">
            <a:avLst/>
          </a:prstGeom>
        </p:spPr>
      </p:pic>
      <p:sp>
        <p:nvSpPr>
          <p:cNvPr id="3" name="Content Placeholder 2">
            <a:extLst>
              <a:ext uri="{FF2B5EF4-FFF2-40B4-BE49-F238E27FC236}">
                <a16:creationId xmlns:a16="http://schemas.microsoft.com/office/drawing/2014/main" id="{C442E145-F6F0-2AC5-9971-9B7E3F4C7C45}"/>
              </a:ext>
            </a:extLst>
          </p:cNvPr>
          <p:cNvSpPr>
            <a:spLocks noGrp="1"/>
          </p:cNvSpPr>
          <p:nvPr>
            <p:ph idx="1"/>
          </p:nvPr>
        </p:nvSpPr>
        <p:spPr>
          <a:xfrm>
            <a:off x="923549" y="2650011"/>
            <a:ext cx="5419324" cy="2453466"/>
          </a:xfrm>
        </p:spPr>
        <p:txBody>
          <a:bodyPr>
            <a:normAutofit/>
          </a:bodyPr>
          <a:lstStyle/>
          <a:p>
            <a:pPr marL="0" indent="0" algn="ctr">
              <a:buNone/>
            </a:pPr>
            <a:r>
              <a:rPr lang="en-US" sz="3600" b="1" dirty="0">
                <a:solidFill>
                  <a:schemeClr val="bg1"/>
                </a:solidFill>
                <a:latin typeface="+mj-lt"/>
              </a:rPr>
              <a:t>Read Uplifting Words</a:t>
            </a:r>
          </a:p>
          <a:p>
            <a:pPr marL="0" indent="0" algn="ctr">
              <a:buNone/>
            </a:pPr>
            <a:endParaRPr lang="en-US" dirty="0">
              <a:solidFill>
                <a:schemeClr val="bg1"/>
              </a:solidFill>
            </a:endParaRPr>
          </a:p>
          <a:p>
            <a:pPr algn="ctr"/>
            <a:r>
              <a:rPr lang="en-US" sz="2400" dirty="0">
                <a:solidFill>
                  <a:schemeClr val="bg1"/>
                </a:solidFill>
              </a:rPr>
              <a:t>Get lost in a good novel</a:t>
            </a:r>
          </a:p>
          <a:p>
            <a:pPr algn="ctr"/>
            <a:r>
              <a:rPr lang="en-US" sz="2400" dirty="0">
                <a:solidFill>
                  <a:schemeClr val="bg1"/>
                </a:solidFill>
              </a:rPr>
              <a:t>Explore the personal development or self-help category.</a:t>
            </a:r>
          </a:p>
          <a:p>
            <a:pPr marL="0" indent="0" algn="ctr">
              <a:buNone/>
            </a:pPr>
            <a:endParaRPr lang="en-US" dirty="0">
              <a:solidFill>
                <a:srgbClr val="0070C0"/>
              </a:solidFill>
            </a:endParaRPr>
          </a:p>
          <a:p>
            <a:pPr marL="0" indent="0" algn="ctr">
              <a:buNone/>
            </a:pPr>
            <a:endParaRPr lang="en-US" dirty="0">
              <a:solidFill>
                <a:srgbClr val="0070C0"/>
              </a:solidFill>
            </a:endParaRPr>
          </a:p>
          <a:p>
            <a:pPr marL="0" indent="0" algn="ctr">
              <a:buNone/>
            </a:pPr>
            <a:endParaRPr lang="en-US" dirty="0">
              <a:solidFill>
                <a:srgbClr val="0070C0"/>
              </a:solidFill>
            </a:endParaRPr>
          </a:p>
        </p:txBody>
      </p:sp>
      <p:sp>
        <p:nvSpPr>
          <p:cNvPr id="8" name="Title 1">
            <a:extLst>
              <a:ext uri="{FF2B5EF4-FFF2-40B4-BE49-F238E27FC236}">
                <a16:creationId xmlns:a16="http://schemas.microsoft.com/office/drawing/2014/main" id="{3984F8DF-A530-661C-3B6C-7A3F2F39711D}"/>
              </a:ext>
            </a:extLst>
          </p:cNvPr>
          <p:cNvSpPr>
            <a:spLocks noGrp="1"/>
          </p:cNvSpPr>
          <p:nvPr>
            <p:ph type="title"/>
          </p:nvPr>
        </p:nvSpPr>
        <p:spPr>
          <a:xfrm>
            <a:off x="3633211" y="175543"/>
            <a:ext cx="4925578" cy="1325563"/>
          </a:xfrm>
        </p:spPr>
        <p:txBody>
          <a:bodyPr/>
          <a:lstStyle/>
          <a:p>
            <a:pPr algn="ctr"/>
            <a:r>
              <a:rPr lang="en-US" dirty="0">
                <a:solidFill>
                  <a:schemeClr val="bg1"/>
                </a:solidFill>
                <a:latin typeface="+mn-lt"/>
              </a:rPr>
              <a:t>5 Fast Pick-Me-Ups</a:t>
            </a:r>
          </a:p>
        </p:txBody>
      </p:sp>
      <p:sp>
        <p:nvSpPr>
          <p:cNvPr id="9" name="TextBox 8">
            <a:extLst>
              <a:ext uri="{FF2B5EF4-FFF2-40B4-BE49-F238E27FC236}">
                <a16:creationId xmlns:a16="http://schemas.microsoft.com/office/drawing/2014/main" id="{6FFE2E6B-89D3-8E7C-D06D-BCA22FAE4852}"/>
              </a:ext>
            </a:extLst>
          </p:cNvPr>
          <p:cNvSpPr txBox="1"/>
          <p:nvPr/>
        </p:nvSpPr>
        <p:spPr>
          <a:xfrm>
            <a:off x="2663450" y="1040984"/>
            <a:ext cx="7129177" cy="400110"/>
          </a:xfrm>
          <a:prstGeom prst="rect">
            <a:avLst/>
          </a:prstGeom>
          <a:noFill/>
        </p:spPr>
        <p:txBody>
          <a:bodyPr wrap="square" rtlCol="0">
            <a:spAutoFit/>
          </a:bodyPr>
          <a:lstStyle/>
          <a:p>
            <a:r>
              <a:rPr lang="en-US" sz="2000" dirty="0">
                <a:solidFill>
                  <a:schemeClr val="bg1"/>
                </a:solidFill>
                <a:latin typeface="Lucida Handwriting" panose="03010101010101010101" pitchFamily="66" charset="0"/>
              </a:rPr>
              <a:t>to try when you're going through a rough time</a:t>
            </a:r>
          </a:p>
        </p:txBody>
      </p:sp>
      <p:pic>
        <p:nvPicPr>
          <p:cNvPr id="13" name="Picture 12" descr="A picture containing nature, shore, sand&#10;&#10;Description automatically generated">
            <a:extLst>
              <a:ext uri="{FF2B5EF4-FFF2-40B4-BE49-F238E27FC236}">
                <a16:creationId xmlns:a16="http://schemas.microsoft.com/office/drawing/2014/main" id="{046F44C5-F72C-9887-321C-85B9722F16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6383" y="2449388"/>
            <a:ext cx="4282068" cy="2854712"/>
          </a:xfrm>
          <a:prstGeom prst="rect">
            <a:avLst/>
          </a:prstGeom>
          <a:effectLst>
            <a:softEdge rad="50800"/>
          </a:effectLst>
        </p:spPr>
      </p:pic>
    </p:spTree>
    <p:extLst>
      <p:ext uri="{BB962C8B-B14F-4D97-AF65-F5344CB8AC3E}">
        <p14:creationId xmlns:p14="http://schemas.microsoft.com/office/powerpoint/2010/main" val="3161954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431963-8ADF-9055-AB51-BB23F54D3A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0005" y="6252383"/>
            <a:ext cx="2771990" cy="298567"/>
          </a:xfrm>
          <a:prstGeom prst="rect">
            <a:avLst/>
          </a:prstGeom>
        </p:spPr>
      </p:pic>
      <p:sp>
        <p:nvSpPr>
          <p:cNvPr id="3" name="Content Placeholder 2">
            <a:extLst>
              <a:ext uri="{FF2B5EF4-FFF2-40B4-BE49-F238E27FC236}">
                <a16:creationId xmlns:a16="http://schemas.microsoft.com/office/drawing/2014/main" id="{C442E145-F6F0-2AC5-9971-9B7E3F4C7C45}"/>
              </a:ext>
            </a:extLst>
          </p:cNvPr>
          <p:cNvSpPr>
            <a:spLocks noGrp="1"/>
          </p:cNvSpPr>
          <p:nvPr>
            <p:ph idx="1"/>
          </p:nvPr>
        </p:nvSpPr>
        <p:spPr>
          <a:xfrm>
            <a:off x="5709592" y="2077684"/>
            <a:ext cx="5274359" cy="3598121"/>
          </a:xfrm>
        </p:spPr>
        <p:txBody>
          <a:bodyPr>
            <a:normAutofit/>
          </a:bodyPr>
          <a:lstStyle/>
          <a:p>
            <a:pPr marL="0" indent="0" algn="ctr">
              <a:buNone/>
            </a:pPr>
            <a:r>
              <a:rPr lang="en-US" sz="3600" b="1" dirty="0">
                <a:solidFill>
                  <a:schemeClr val="bg1"/>
                </a:solidFill>
                <a:latin typeface="+mj-lt"/>
              </a:rPr>
              <a:t>Give (Or Get) A Hug</a:t>
            </a:r>
          </a:p>
          <a:p>
            <a:pPr marL="0" indent="0" algn="ctr">
              <a:buNone/>
            </a:pPr>
            <a:endParaRPr lang="en-US" dirty="0">
              <a:solidFill>
                <a:schemeClr val="bg1"/>
              </a:solidFill>
            </a:endParaRPr>
          </a:p>
          <a:p>
            <a:pPr algn="ctr"/>
            <a:r>
              <a:rPr lang="en-US" sz="2400" dirty="0">
                <a:solidFill>
                  <a:schemeClr val="bg1"/>
                </a:solidFill>
              </a:rPr>
              <a:t>Lowers stress level</a:t>
            </a:r>
          </a:p>
          <a:p>
            <a:pPr algn="ctr"/>
            <a:r>
              <a:rPr lang="en-US" sz="2400" dirty="0">
                <a:solidFill>
                  <a:schemeClr val="bg1"/>
                </a:solidFill>
              </a:rPr>
              <a:t>Boosts your immune system</a:t>
            </a:r>
          </a:p>
          <a:p>
            <a:pPr algn="ctr"/>
            <a:r>
              <a:rPr lang="en-US" sz="2400" dirty="0">
                <a:solidFill>
                  <a:schemeClr val="bg1"/>
                </a:solidFill>
              </a:rPr>
              <a:t>Decreases depression</a:t>
            </a:r>
          </a:p>
          <a:p>
            <a:pPr algn="ctr"/>
            <a:r>
              <a:rPr lang="en-US" sz="2400" dirty="0">
                <a:solidFill>
                  <a:schemeClr val="bg1"/>
                </a:solidFill>
              </a:rPr>
              <a:t>Minimizes fear</a:t>
            </a:r>
          </a:p>
          <a:p>
            <a:pPr marL="0" indent="0" algn="ctr">
              <a:buNone/>
            </a:pPr>
            <a:endParaRPr lang="en-US" dirty="0">
              <a:solidFill>
                <a:srgbClr val="0070C0"/>
              </a:solidFill>
            </a:endParaRPr>
          </a:p>
          <a:p>
            <a:pPr marL="0" indent="0" algn="ctr">
              <a:buNone/>
            </a:pPr>
            <a:endParaRPr lang="en-US" dirty="0">
              <a:solidFill>
                <a:srgbClr val="0070C0"/>
              </a:solidFill>
            </a:endParaRPr>
          </a:p>
          <a:p>
            <a:pPr marL="0" indent="0" algn="ctr">
              <a:buNone/>
            </a:pPr>
            <a:endParaRPr lang="en-US" dirty="0">
              <a:solidFill>
                <a:srgbClr val="0070C0"/>
              </a:solidFill>
            </a:endParaRPr>
          </a:p>
        </p:txBody>
      </p:sp>
      <p:sp>
        <p:nvSpPr>
          <p:cNvPr id="8" name="Title 1">
            <a:extLst>
              <a:ext uri="{FF2B5EF4-FFF2-40B4-BE49-F238E27FC236}">
                <a16:creationId xmlns:a16="http://schemas.microsoft.com/office/drawing/2014/main" id="{2F99E55F-0A5F-0C57-3017-5D0205497FCE}"/>
              </a:ext>
            </a:extLst>
          </p:cNvPr>
          <p:cNvSpPr>
            <a:spLocks noGrp="1"/>
          </p:cNvSpPr>
          <p:nvPr>
            <p:ph type="title"/>
          </p:nvPr>
        </p:nvSpPr>
        <p:spPr>
          <a:xfrm>
            <a:off x="3633211" y="175543"/>
            <a:ext cx="4925578" cy="1325563"/>
          </a:xfrm>
        </p:spPr>
        <p:txBody>
          <a:bodyPr/>
          <a:lstStyle/>
          <a:p>
            <a:pPr algn="ctr"/>
            <a:r>
              <a:rPr lang="en-US" dirty="0">
                <a:solidFill>
                  <a:schemeClr val="bg1"/>
                </a:solidFill>
                <a:latin typeface="+mn-lt"/>
              </a:rPr>
              <a:t>5 Fast Pick-Me-Ups</a:t>
            </a:r>
          </a:p>
        </p:txBody>
      </p:sp>
      <p:sp>
        <p:nvSpPr>
          <p:cNvPr id="9" name="TextBox 8">
            <a:extLst>
              <a:ext uri="{FF2B5EF4-FFF2-40B4-BE49-F238E27FC236}">
                <a16:creationId xmlns:a16="http://schemas.microsoft.com/office/drawing/2014/main" id="{FE665E33-EF71-FE37-CA6F-DE664A03E0AE}"/>
              </a:ext>
            </a:extLst>
          </p:cNvPr>
          <p:cNvSpPr txBox="1"/>
          <p:nvPr/>
        </p:nvSpPr>
        <p:spPr>
          <a:xfrm>
            <a:off x="2663450" y="1040984"/>
            <a:ext cx="7129177" cy="400110"/>
          </a:xfrm>
          <a:prstGeom prst="rect">
            <a:avLst/>
          </a:prstGeom>
          <a:noFill/>
        </p:spPr>
        <p:txBody>
          <a:bodyPr wrap="square" rtlCol="0">
            <a:spAutoFit/>
          </a:bodyPr>
          <a:lstStyle/>
          <a:p>
            <a:r>
              <a:rPr lang="en-US" sz="2000" dirty="0">
                <a:solidFill>
                  <a:schemeClr val="bg1"/>
                </a:solidFill>
                <a:latin typeface="Lucida Handwriting" panose="03010101010101010101" pitchFamily="66" charset="0"/>
              </a:rPr>
              <a:t>to try when you're going through a rough time</a:t>
            </a:r>
          </a:p>
        </p:txBody>
      </p:sp>
      <p:pic>
        <p:nvPicPr>
          <p:cNvPr id="11" name="Picture 10" descr="A picture containing nature, sunset, clouds, distance&#10;&#10;Description automatically generated">
            <a:extLst>
              <a:ext uri="{FF2B5EF4-FFF2-40B4-BE49-F238E27FC236}">
                <a16:creationId xmlns:a16="http://schemas.microsoft.com/office/drawing/2014/main" id="{1F13B00A-C56F-7E69-F250-C67061DF61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8049" y="2588375"/>
            <a:ext cx="3988955" cy="2659303"/>
          </a:xfrm>
          <a:prstGeom prst="rect">
            <a:avLst/>
          </a:prstGeom>
          <a:effectLst>
            <a:softEdge rad="50800"/>
          </a:effectLst>
        </p:spPr>
      </p:pic>
      <p:sp>
        <p:nvSpPr>
          <p:cNvPr id="12" name="TextBox 11">
            <a:extLst>
              <a:ext uri="{FF2B5EF4-FFF2-40B4-BE49-F238E27FC236}">
                <a16:creationId xmlns:a16="http://schemas.microsoft.com/office/drawing/2014/main" id="{0A66FF60-8283-31E8-EEF2-01850C3AD3C4}"/>
              </a:ext>
            </a:extLst>
          </p:cNvPr>
          <p:cNvSpPr txBox="1"/>
          <p:nvPr/>
        </p:nvSpPr>
        <p:spPr>
          <a:xfrm>
            <a:off x="6367884" y="5269815"/>
            <a:ext cx="4381809" cy="369333"/>
          </a:xfrm>
          <a:prstGeom prst="rect">
            <a:avLst/>
          </a:prstGeom>
          <a:noFill/>
        </p:spPr>
        <p:txBody>
          <a:bodyPr wrap="square" rtlCol="0">
            <a:spAutoFit/>
          </a:bodyPr>
          <a:lstStyle/>
          <a:p>
            <a:pPr algn="ctr"/>
            <a:r>
              <a:rPr lang="en-US" dirty="0">
                <a:solidFill>
                  <a:schemeClr val="bg1"/>
                </a:solidFill>
                <a:latin typeface="Lucida Handwriting" panose="03010101010101010101" pitchFamily="66" charset="0"/>
              </a:rPr>
              <a:t>Hugging your pets works too!</a:t>
            </a:r>
          </a:p>
        </p:txBody>
      </p:sp>
    </p:spTree>
    <p:extLst>
      <p:ext uri="{BB962C8B-B14F-4D97-AF65-F5344CB8AC3E}">
        <p14:creationId xmlns:p14="http://schemas.microsoft.com/office/powerpoint/2010/main" val="3719501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DCC5F0-EB51-4408-820A-5A502E86CA63}"/>
              </a:ext>
            </a:extLst>
          </p:cNvPr>
          <p:cNvSpPr>
            <a:spLocks noGrp="1"/>
          </p:cNvSpPr>
          <p:nvPr>
            <p:ph type="title"/>
          </p:nvPr>
        </p:nvSpPr>
        <p:spPr>
          <a:xfrm>
            <a:off x="838200" y="407737"/>
            <a:ext cx="10515600" cy="1325563"/>
          </a:xfrm>
        </p:spPr>
        <p:txBody>
          <a:bodyPr/>
          <a:lstStyle/>
          <a:p>
            <a:pPr algn="ctr"/>
            <a:r>
              <a:rPr lang="en-US">
                <a:solidFill>
                  <a:schemeClr val="bg1"/>
                </a:solidFill>
                <a:latin typeface="+mn-lt"/>
              </a:rPr>
              <a:t>Forwardly</a:t>
            </a:r>
            <a:endParaRPr lang="en-US" dirty="0">
              <a:solidFill>
                <a:schemeClr val="bg1"/>
              </a:solidFill>
              <a:latin typeface="+mn-lt"/>
            </a:endParaRPr>
          </a:p>
        </p:txBody>
      </p:sp>
      <p:pic>
        <p:nvPicPr>
          <p:cNvPr id="5" name="Picture 4">
            <a:extLst>
              <a:ext uri="{FF2B5EF4-FFF2-40B4-BE49-F238E27FC236}">
                <a16:creationId xmlns:a16="http://schemas.microsoft.com/office/drawing/2014/main" id="{54A5EE02-6530-B47D-1B32-9652948380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0005" y="6252383"/>
            <a:ext cx="2771990" cy="298567"/>
          </a:xfrm>
          <a:prstGeom prst="rect">
            <a:avLst/>
          </a:prstGeom>
        </p:spPr>
      </p:pic>
      <p:sp>
        <p:nvSpPr>
          <p:cNvPr id="6" name="Content Placeholder 2">
            <a:extLst>
              <a:ext uri="{FF2B5EF4-FFF2-40B4-BE49-F238E27FC236}">
                <a16:creationId xmlns:a16="http://schemas.microsoft.com/office/drawing/2014/main" id="{803E3FBD-56BA-0194-C30C-628B9EF52A25}"/>
              </a:ext>
            </a:extLst>
          </p:cNvPr>
          <p:cNvSpPr>
            <a:spLocks noGrp="1"/>
          </p:cNvSpPr>
          <p:nvPr>
            <p:ph idx="1"/>
          </p:nvPr>
        </p:nvSpPr>
        <p:spPr>
          <a:xfrm>
            <a:off x="922805" y="1788127"/>
            <a:ext cx="5020795" cy="3820007"/>
          </a:xfrm>
        </p:spPr>
        <p:txBody>
          <a:bodyPr>
            <a:normAutofit/>
          </a:bodyPr>
          <a:lstStyle/>
          <a:p>
            <a:pPr marL="0" indent="0" algn="ctr">
              <a:buNone/>
            </a:pPr>
            <a:r>
              <a:rPr lang="en-US" sz="2400" dirty="0">
                <a:solidFill>
                  <a:schemeClr val="bg1"/>
                </a:solidFill>
              </a:rPr>
              <a:t>A Marriage Repair and Divorce Wellness Toolkit</a:t>
            </a:r>
          </a:p>
          <a:p>
            <a:pPr marL="0" indent="0" algn="ctr">
              <a:buNone/>
            </a:pPr>
            <a:endParaRPr lang="en-US" sz="2400" dirty="0">
              <a:solidFill>
                <a:schemeClr val="bg1"/>
              </a:solidFill>
            </a:endParaRPr>
          </a:p>
          <a:p>
            <a:pPr marL="0" indent="0" algn="ctr">
              <a:buNone/>
            </a:pPr>
            <a:r>
              <a:rPr lang="en-US" sz="2400" u="sng" dirty="0">
                <a:solidFill>
                  <a:schemeClr val="bg1"/>
                </a:solidFill>
              </a:rPr>
              <a:t>Toolkit offerings include</a:t>
            </a:r>
            <a:r>
              <a:rPr lang="en-US" sz="2400" dirty="0">
                <a:solidFill>
                  <a:schemeClr val="bg1"/>
                </a:solidFill>
              </a:rPr>
              <a:t>:</a:t>
            </a:r>
          </a:p>
          <a:p>
            <a:pPr algn="ctr"/>
            <a:r>
              <a:rPr lang="en-US" sz="2400" dirty="0">
                <a:solidFill>
                  <a:schemeClr val="bg1"/>
                </a:solidFill>
              </a:rPr>
              <a:t>Expert articles</a:t>
            </a:r>
          </a:p>
          <a:p>
            <a:pPr algn="ctr"/>
            <a:r>
              <a:rPr lang="en-US" sz="2400" dirty="0">
                <a:solidFill>
                  <a:schemeClr val="bg1"/>
                </a:solidFill>
              </a:rPr>
              <a:t>Videos</a:t>
            </a:r>
          </a:p>
          <a:p>
            <a:pPr algn="ctr"/>
            <a:r>
              <a:rPr lang="en-US" sz="2400" dirty="0">
                <a:solidFill>
                  <a:schemeClr val="bg1"/>
                </a:solidFill>
              </a:rPr>
              <a:t>Self-Care tips</a:t>
            </a:r>
          </a:p>
          <a:p>
            <a:pPr algn="ctr"/>
            <a:r>
              <a:rPr lang="en-US" sz="2400" dirty="0">
                <a:solidFill>
                  <a:schemeClr val="bg1"/>
                </a:solidFill>
              </a:rPr>
              <a:t>Helpful tools like checklists, worksheets, and budget templates</a:t>
            </a:r>
          </a:p>
          <a:p>
            <a:pPr marL="0" indent="0" algn="ctr">
              <a:buNone/>
            </a:pPr>
            <a:endParaRPr lang="en-US" sz="2400" dirty="0">
              <a:solidFill>
                <a:srgbClr val="0070C0"/>
              </a:solidFill>
            </a:endParaRPr>
          </a:p>
        </p:txBody>
      </p:sp>
      <p:sp>
        <p:nvSpPr>
          <p:cNvPr id="10" name="TextBox 9">
            <a:extLst>
              <a:ext uri="{FF2B5EF4-FFF2-40B4-BE49-F238E27FC236}">
                <a16:creationId xmlns:a16="http://schemas.microsoft.com/office/drawing/2014/main" id="{FF20DB3A-ABA4-E9F2-1CC5-93597ED9E4C6}"/>
              </a:ext>
            </a:extLst>
          </p:cNvPr>
          <p:cNvSpPr txBox="1"/>
          <p:nvPr/>
        </p:nvSpPr>
        <p:spPr>
          <a:xfrm>
            <a:off x="6673017" y="3036412"/>
            <a:ext cx="4790436" cy="1323439"/>
          </a:xfrm>
          <a:prstGeom prst="rect">
            <a:avLst/>
          </a:prstGeom>
          <a:noFill/>
          <a:ln w="22225">
            <a:solidFill>
              <a:schemeClr val="bg1"/>
            </a:solidFill>
          </a:ln>
        </p:spPr>
        <p:txBody>
          <a:bodyPr wrap="square">
            <a:spAutoFit/>
          </a:bodyPr>
          <a:lstStyle/>
          <a:p>
            <a:pPr marL="0" indent="0" algn="ctr">
              <a:buNone/>
            </a:pPr>
            <a:r>
              <a:rPr lang="en-US" sz="2000" dirty="0">
                <a:solidFill>
                  <a:schemeClr val="bg1"/>
                </a:solidFill>
              </a:rPr>
              <a:t>Sign up at: </a:t>
            </a:r>
            <a:r>
              <a:rPr lang="en-US" sz="2000" dirty="0">
                <a:solidFill>
                  <a:schemeClr val="bg1"/>
                </a:solidFill>
                <a:hlinkClick r:id="rId4">
                  <a:extLst>
                    <a:ext uri="{A12FA001-AC4F-418D-AE19-62706E023703}">
                      <ahyp:hlinkClr xmlns:ahyp="http://schemas.microsoft.com/office/drawing/2018/hyperlinkcolor" val="tx"/>
                    </a:ext>
                  </a:extLst>
                </a:hlinkClick>
              </a:rPr>
              <a:t>www.liveforwardly.com/southern-company</a:t>
            </a:r>
            <a:endParaRPr lang="en-US" sz="2000" dirty="0">
              <a:solidFill>
                <a:schemeClr val="bg1"/>
              </a:solidFill>
            </a:endParaRPr>
          </a:p>
          <a:p>
            <a:pPr marL="0" indent="0" algn="ctr">
              <a:buNone/>
            </a:pPr>
            <a:br>
              <a:rPr lang="en-US" sz="2000" dirty="0">
                <a:solidFill>
                  <a:schemeClr val="bg1"/>
                </a:solidFill>
              </a:rPr>
            </a:br>
            <a:r>
              <a:rPr lang="en-US" sz="2000" dirty="0">
                <a:solidFill>
                  <a:schemeClr val="bg1"/>
                </a:solidFill>
              </a:rPr>
              <a:t>Enter access code: FORWARD</a:t>
            </a:r>
          </a:p>
        </p:txBody>
      </p:sp>
    </p:spTree>
    <p:extLst>
      <p:ext uri="{BB962C8B-B14F-4D97-AF65-F5344CB8AC3E}">
        <p14:creationId xmlns:p14="http://schemas.microsoft.com/office/powerpoint/2010/main" val="38806314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3CA055-E343-02A8-1AA0-AE8FBA062406}"/>
              </a:ext>
            </a:extLst>
          </p:cNvPr>
          <p:cNvSpPr>
            <a:spLocks noGrp="1"/>
          </p:cNvSpPr>
          <p:nvPr>
            <p:ph idx="1"/>
          </p:nvPr>
        </p:nvSpPr>
        <p:spPr>
          <a:xfrm>
            <a:off x="927409" y="2484360"/>
            <a:ext cx="10515600" cy="838704"/>
          </a:xfrm>
        </p:spPr>
        <p:txBody>
          <a:bodyPr>
            <a:normAutofit/>
          </a:bodyPr>
          <a:lstStyle/>
          <a:p>
            <a:pPr marL="0" indent="0" algn="ctr">
              <a:buNone/>
            </a:pPr>
            <a:r>
              <a:rPr lang="en-US" sz="4800" b="1" dirty="0">
                <a:solidFill>
                  <a:schemeClr val="bg1"/>
                </a:solidFill>
              </a:rPr>
              <a:t>Thank You for Participating!</a:t>
            </a:r>
          </a:p>
        </p:txBody>
      </p:sp>
      <p:pic>
        <p:nvPicPr>
          <p:cNvPr id="4" name="Picture 3">
            <a:extLst>
              <a:ext uri="{FF2B5EF4-FFF2-40B4-BE49-F238E27FC236}">
                <a16:creationId xmlns:a16="http://schemas.microsoft.com/office/drawing/2014/main" id="{288066BE-D31D-0D00-2A54-DF54D329D2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0005" y="6252383"/>
            <a:ext cx="2771990" cy="298567"/>
          </a:xfrm>
          <a:prstGeom prst="rect">
            <a:avLst/>
          </a:prstGeom>
        </p:spPr>
      </p:pic>
    </p:spTree>
    <p:extLst>
      <p:ext uri="{BB962C8B-B14F-4D97-AF65-F5344CB8AC3E}">
        <p14:creationId xmlns:p14="http://schemas.microsoft.com/office/powerpoint/2010/main" val="1399808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2c8f697-a842-45bc-9da6-aafd2084d331" xsi:nil="true"/>
    <lcf76f155ced4ddcb4097134ff3c332f xmlns="3344dda9-0fc7-4648-815d-e5438d59a7d1">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13CF64145F36C4493E9F1644CD61176" ma:contentTypeVersion="15" ma:contentTypeDescription="Create a new document." ma:contentTypeScope="" ma:versionID="09ec06a9680e034c1aad07dec8c98cdc">
  <xsd:schema xmlns:xsd="http://www.w3.org/2001/XMLSchema" xmlns:xs="http://www.w3.org/2001/XMLSchema" xmlns:p="http://schemas.microsoft.com/office/2006/metadata/properties" xmlns:ns2="3344dda9-0fc7-4648-815d-e5438d59a7d1" xmlns:ns3="62c8f697-a842-45bc-9da6-aafd2084d331" targetNamespace="http://schemas.microsoft.com/office/2006/metadata/properties" ma:root="true" ma:fieldsID="a5b03d11a26a7b311c6c039a1f8f7a44" ns2:_="" ns3:_="">
    <xsd:import namespace="3344dda9-0fc7-4648-815d-e5438d59a7d1"/>
    <xsd:import namespace="62c8f697-a842-45bc-9da6-aafd2084d33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44dda9-0fc7-4648-815d-e5438d59a7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2750968-0d01-4d9a-87f3-5679d67cb5bd"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2c8f697-a842-45bc-9da6-aafd2084d33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baad2a0-4b91-42da-be30-6059657b6cee}" ma:internalName="TaxCatchAll" ma:showField="CatchAllData" ma:web="62c8f697-a842-45bc-9da6-aafd2084d331">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7EF8523-FBF1-4A25-AC58-D3CA3E4DBCD4}">
  <ds:schemaRefs>
    <ds:schemaRef ds:uri="http://schemas.microsoft.com/sharepoint/v3/contenttype/forms"/>
  </ds:schemaRefs>
</ds:datastoreItem>
</file>

<file path=customXml/itemProps2.xml><?xml version="1.0" encoding="utf-8"?>
<ds:datastoreItem xmlns:ds="http://schemas.openxmlformats.org/officeDocument/2006/customXml" ds:itemID="{BEACAB58-1FBA-4340-90C4-328C26EB2DDE}">
  <ds:schemaRefs>
    <ds:schemaRef ds:uri="http://schemas.microsoft.com/office/2006/metadata/properties"/>
    <ds:schemaRef ds:uri="http://schemas.microsoft.com/office/infopath/2007/PartnerControls"/>
    <ds:schemaRef ds:uri="62c8f697-a842-45bc-9da6-aafd2084d331"/>
    <ds:schemaRef ds:uri="3344dda9-0fc7-4648-815d-e5438d59a7d1"/>
  </ds:schemaRefs>
</ds:datastoreItem>
</file>

<file path=customXml/itemProps3.xml><?xml version="1.0" encoding="utf-8"?>
<ds:datastoreItem xmlns:ds="http://schemas.openxmlformats.org/officeDocument/2006/customXml" ds:itemID="{B44F7966-1925-449F-A002-49865C098D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44dda9-0fc7-4648-815d-e5438d59a7d1"/>
    <ds:schemaRef ds:uri="62c8f697-a842-45bc-9da6-aafd2084d3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306</TotalTime>
  <Words>550</Words>
  <Application>Microsoft Office PowerPoint</Application>
  <PresentationFormat>Widescreen</PresentationFormat>
  <Paragraphs>80</Paragraphs>
  <Slides>9</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Calibri Light</vt:lpstr>
      <vt:lpstr>Lucida Handwriting</vt:lpstr>
      <vt:lpstr>Office Theme</vt:lpstr>
      <vt:lpstr>PowerPoint Presentation</vt:lpstr>
      <vt:lpstr>Healthy Practices to Heal  the Hurt</vt:lpstr>
      <vt:lpstr>5 Fast Pick-Me-Ups</vt:lpstr>
      <vt:lpstr>5 Fast Pick-Me-Ups</vt:lpstr>
      <vt:lpstr>5 Fast Pick-Me-Ups</vt:lpstr>
      <vt:lpstr>5 Fast Pick-Me-Ups</vt:lpstr>
      <vt:lpstr>5 Fast Pick-Me-Ups</vt:lpstr>
      <vt:lpstr>Forwardly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Madison Siecinski</dc:creator>
  <cp:lastModifiedBy>Amanda Putnam</cp:lastModifiedBy>
  <cp:revision>3</cp:revision>
  <dcterms:created xsi:type="dcterms:W3CDTF">2022-05-17T15:13:19Z</dcterms:created>
  <dcterms:modified xsi:type="dcterms:W3CDTF">2023-01-23T20:10:46Z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0x010100E13CF64145F36C4493E9F1644CD61176</vt:lpwstr>
  </property>
  <property fmtid="{D5CDD505-2E9C-101B-9397-08002B2CF9AE}" pid="3" name="Order">
    <vt:r8>10150200</vt:r8>
  </property>
  <property fmtid="{D5CDD505-2E9C-101B-9397-08002B2CF9AE}" pid="4" name="MediaServiceImageTags">
    <vt:lpwstr/>
  </property>
</Properties>
</file>